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84.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8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96.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234.xml"/>
  <Override ContentType="application/vnd.openxmlformats-officedocument.presentationml.slideLayout+xml" PartName="/ppt/slideLayouts/slideLayout102.xml"/>
  <Override ContentType="application/vnd.openxmlformats-officedocument.presentationml.slideLayout+xml" PartName="/ppt/slideLayouts/slideLayout331.xml"/>
  <Override ContentType="application/vnd.openxmlformats-officedocument.presentationml.slideLayout+xml" PartName="/ppt/slideLayouts/slideLayout188.xml"/>
  <Override ContentType="application/vnd.openxmlformats-officedocument.presentationml.slideLayout+xml" PartName="/ppt/slideLayouts/slideLayout242.xml"/>
  <Override ContentType="application/vnd.openxmlformats-officedocument.presentationml.slideLayout+xml" PartName="/ppt/slideLayouts/slideLayout165.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293.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257.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1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238.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304.xml"/>
  <Override ContentType="application/vnd.openxmlformats-officedocument.presentationml.slideLayout+xml" PartName="/ppt/slideLayouts/slideLayout161.xml"/>
  <Override ContentType="application/vnd.openxmlformats-officedocument.presentationml.slideLayout+xml" PartName="/ppt/slideLayouts/slideLayout334.xml"/>
  <Override ContentType="application/vnd.openxmlformats-officedocument.presentationml.slideLayout+xml" PartName="/ppt/slideLayouts/slideLayout172.xml"/>
  <Override ContentType="application/vnd.openxmlformats-officedocument.presentationml.slideLayout+xml" PartName="/ppt/slideLayouts/slideLayout266.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249.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270.xml"/>
  <Override ContentType="application/vnd.openxmlformats-officedocument.presentationml.slideLayout+xml" PartName="/ppt/slideLayouts/slideLayout45.xml"/>
  <Override ContentType="application/vnd.openxmlformats-officedocument.presentationml.slideLayout+xml" PartName="/ppt/slideLayouts/slideLayout253.xml"/>
  <Override ContentType="application/vnd.openxmlformats-officedocument.presentationml.slideLayout+xml" PartName="/ppt/slideLayouts/slideLayout296.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68.xml"/>
  <Override ContentType="application/vnd.openxmlformats-officedocument.presentationml.slideLayout+xml" PartName="/ppt/slideLayouts/slideLayout21.xml"/>
  <Override ContentType="application/vnd.openxmlformats-officedocument.presentationml.slideLayout+xml" PartName="/ppt/slideLayouts/slideLayout294.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88.xml"/>
  <Override ContentType="application/vnd.openxmlformats-officedocument.presentationml.slideLayout+xml" PartName="/ppt/slideLayouts/slideLayout245.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231.xml"/>
  <Override ContentType="application/vnd.openxmlformats-officedocument.presentationml.slideLayout+xml" PartName="/ppt/slideLayouts/slideLayout274.xml"/>
  <Override ContentType="application/vnd.openxmlformats-officedocument.presentationml.slideLayout+xml" PartName="/ppt/slideLayouts/slideLayout32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329.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99.xml"/>
  <Override ContentType="application/vnd.openxmlformats-officedocument.presentationml.slideLayout+xml" PartName="/ppt/slideLayouts/slideLayout256.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263.xml"/>
  <Override ContentType="application/vnd.openxmlformats-officedocument.presentationml.slideLayout+xml" PartName="/ppt/slideLayouts/slideLayout68.xml"/>
  <Override ContentType="application/vnd.openxmlformats-officedocument.presentationml.slideLayout+xml" PartName="/ppt/slideLayouts/slideLayout335.xml"/>
  <Override ContentType="application/vnd.openxmlformats-officedocument.presentationml.slideLayout+xml" PartName="/ppt/slideLayouts/slideLayout203.xml"/>
  <Override ContentType="application/vnd.openxmlformats-officedocument.presentationml.slideLayout+xml" PartName="/ppt/slideLayouts/slideLayout246.xml"/>
  <Override ContentType="application/vnd.openxmlformats-officedocument.presentationml.slideLayout+xml" PartName="/ppt/slideLayouts/slideLayout290.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67.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241.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320.xml"/>
  <Override ContentType="application/vnd.openxmlformats-officedocument.presentationml.slideLayout+xml" PartName="/ppt/slideLayouts/slideLayout171.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305.xml"/>
  <Override ContentType="application/vnd.openxmlformats-officedocument.presentationml.slideLayout+xml" PartName="/ppt/slideLayouts/slideLayout47.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5.xml"/>
  <Override ContentType="application/vnd.openxmlformats-officedocument.presentationml.slideLayout+xml" PartName="/ppt/slideLayouts/slideLayout259.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20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228.xml"/>
  <Override ContentType="application/vnd.openxmlformats-officedocument.presentationml.slideLayout+xml" PartName="/ppt/slideLayouts/slideLayout135.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291.xml"/>
  <Override ContentType="application/vnd.openxmlformats-officedocument.presentationml.slideLayout+xml" PartName="/ppt/slideLayouts/slideLayout325.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28.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336.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166.xml"/>
  <Override ContentType="application/vnd.openxmlformats-officedocument.presentationml.slideLayout+xml" PartName="/ppt/slideLayouts/slideLayout247.xml"/>
  <Override ContentType="application/vnd.openxmlformats-officedocument.presentationml.slideLayout+xml" PartName="/ppt/slideLayouts/slideLayout272.xml"/>
  <Override ContentType="application/vnd.openxmlformats-officedocument.presentationml.slideLayout+xml" PartName="/ppt/slideLayouts/slideLayout140.xml"/>
  <Override ContentType="application/vnd.openxmlformats-officedocument.presentationml.slideLayout+xml" PartName="/ppt/slideLayouts/slideLayout264.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255.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240.xml"/>
  <Override ContentType="application/vnd.openxmlformats-officedocument.presentationml.slideLayout+xml" PartName="/ppt/slideLayouts/slideLayout15.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3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28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0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233.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326.xml"/>
  <Override ContentType="application/vnd.openxmlformats-officedocument.presentationml.slideLayout+xml" PartName="/ppt/slideLayouts/slideLayout292.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215.xml"/>
  <Override ContentType="application/vnd.openxmlformats-officedocument.presentationml.slideLayout+xml" PartName="/ppt/slideLayouts/slideLayout276.xml"/>
  <Override ContentType="application/vnd.openxmlformats-officedocument.presentationml.slideLayout+xml" PartName="/ppt/slideLayouts/slideLayout25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261.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312.xml"/>
  <Override ContentType="application/vnd.openxmlformats-officedocument.presentationml.slideLayout+xml" PartName="/ppt/slideLayouts/slideLayout209.xml"/>
  <Override ContentType="application/vnd.openxmlformats-officedocument.presentationml.slideLayout+xml" PartName="/ppt/slideLayouts/slideLayout227.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337.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222.xml"/>
  <Override ContentType="application/vnd.openxmlformats-officedocument.presentationml.slideLayout+xml" PartName="/ppt/slideLayouts/slideLayout282.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327.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271.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254.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Layout+xml" PartName="/ppt/slideLayouts/slideLayout333.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985" r:id="rId4"/>
    <p:sldMasterId id="2147483986" r:id="rId5"/>
    <p:sldMasterId id="2147483987"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 id="334" r:id="rId86"/>
    <p:sldId id="335" r:id="rId87"/>
    <p:sldId id="336" r:id="rId88"/>
    <p:sldId id="337" r:id="rId89"/>
    <p:sldId id="338" r:id="rId90"/>
    <p:sldId id="339" r:id="rId91"/>
    <p:sldId id="340" r:id="rId92"/>
    <p:sldId id="341" r:id="rId93"/>
    <p:sldId id="342" r:id="rId94"/>
  </p:sldIdLst>
  <p:sldSz cy="5143500" cx="9144000"/>
  <p:notesSz cx="6858000" cy="9144000"/>
  <p:embeddedFontLst>
    <p:embeddedFont>
      <p:font typeface="Lexend Deca SemiBold"/>
      <p:regular r:id="rId95"/>
      <p:bold r:id="rId96"/>
    </p:embeddedFont>
    <p:embeddedFont>
      <p:font typeface="Source Code Pro Medium"/>
      <p:regular r:id="rId97"/>
      <p:bold r:id="rId98"/>
      <p:italic r:id="rId99"/>
      <p:boldItalic r:id="rId100"/>
    </p:embeddedFont>
    <p:embeddedFont>
      <p:font typeface="Barlow"/>
      <p:regular r:id="rId101"/>
      <p:bold r:id="rId102"/>
      <p:italic r:id="rId103"/>
      <p:boldItalic r:id="rId104"/>
    </p:embeddedFont>
    <p:embeddedFont>
      <p:font typeface="Lexend Deca Light"/>
      <p:regular r:id="rId105"/>
      <p:bold r:id="rId106"/>
    </p:embeddedFont>
    <p:embeddedFont>
      <p:font typeface="Lexend Deca Medium"/>
      <p:regular r:id="rId107"/>
      <p:bold r:id="rId108"/>
    </p:embeddedFont>
    <p:embeddedFont>
      <p:font typeface="Fira Mono"/>
      <p:regular r:id="rId109"/>
      <p:bold r:id="rId110"/>
    </p:embeddedFont>
    <p:embeddedFont>
      <p:font typeface="Source Code Pro"/>
      <p:regular r:id="rId111"/>
      <p:bold r:id="rId112"/>
      <p:italic r:id="rId113"/>
      <p:boldItalic r:id="rId114"/>
    </p:embeddedFont>
    <p:embeddedFont>
      <p:font typeface="Lexend Deca ExtraLight"/>
      <p:regular r:id="rId115"/>
      <p:bold r:id="rId116"/>
    </p:embeddedFont>
    <p:embeddedFont>
      <p:font typeface="Barlow Medium"/>
      <p:regular r:id="rId117"/>
      <p:bold r:id="rId118"/>
      <p:italic r:id="rId119"/>
      <p:boldItalic r:id="rId120"/>
    </p:embeddedFont>
    <p:embeddedFont>
      <p:font typeface="Barlow Light"/>
      <p:regular r:id="rId121"/>
      <p:bold r:id="rId122"/>
      <p:italic r:id="rId123"/>
      <p:boldItalic r:id="rId124"/>
    </p:embeddedFont>
    <p:embeddedFont>
      <p:font typeface="Lexend Deca"/>
      <p:regular r:id="rId125"/>
      <p:bold r:id="rId12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07" Type="http://schemas.openxmlformats.org/officeDocument/2006/relationships/font" Target="fonts/LexendDecaMedium-regular.fntdata"/><Relationship Id="rId106" Type="http://schemas.openxmlformats.org/officeDocument/2006/relationships/font" Target="fonts/LexendDecaLight-bold.fntdata"/><Relationship Id="rId105" Type="http://schemas.openxmlformats.org/officeDocument/2006/relationships/font" Target="fonts/LexendDecaLight-regular.fntdata"/><Relationship Id="rId104" Type="http://schemas.openxmlformats.org/officeDocument/2006/relationships/font" Target="fonts/Barlow-boldItalic.fntdata"/><Relationship Id="rId109" Type="http://schemas.openxmlformats.org/officeDocument/2006/relationships/font" Target="fonts/FiraMono-regular.fntdata"/><Relationship Id="rId108" Type="http://schemas.openxmlformats.org/officeDocument/2006/relationships/font" Target="fonts/LexendDecaMedium-bold.fntdata"/><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3" Type="http://schemas.openxmlformats.org/officeDocument/2006/relationships/font" Target="fonts/Barlow-italic.fntdata"/><Relationship Id="rId102" Type="http://schemas.openxmlformats.org/officeDocument/2006/relationships/font" Target="fonts/Barlow-bold.fntdata"/><Relationship Id="rId101" Type="http://schemas.openxmlformats.org/officeDocument/2006/relationships/font" Target="fonts/Barlow-regular.fntdata"/><Relationship Id="rId100" Type="http://schemas.openxmlformats.org/officeDocument/2006/relationships/font" Target="fonts/SourceCodeProMedium-boldItalic.fntdata"/><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126" Type="http://schemas.openxmlformats.org/officeDocument/2006/relationships/font" Target="fonts/LexendDeca-bold.fntdata"/><Relationship Id="rId26" Type="http://schemas.openxmlformats.org/officeDocument/2006/relationships/slide" Target="slides/slide19.xml"/><Relationship Id="rId121" Type="http://schemas.openxmlformats.org/officeDocument/2006/relationships/font" Target="fonts/BarlowLight-regular.fntdata"/><Relationship Id="rId25" Type="http://schemas.openxmlformats.org/officeDocument/2006/relationships/slide" Target="slides/slide18.xml"/><Relationship Id="rId120" Type="http://schemas.openxmlformats.org/officeDocument/2006/relationships/font" Target="fonts/BarlowMedium-boldItalic.fntdata"/><Relationship Id="rId28" Type="http://schemas.openxmlformats.org/officeDocument/2006/relationships/slide" Target="slides/slide21.xml"/><Relationship Id="rId27" Type="http://schemas.openxmlformats.org/officeDocument/2006/relationships/slide" Target="slides/slide20.xml"/><Relationship Id="rId125" Type="http://schemas.openxmlformats.org/officeDocument/2006/relationships/font" Target="fonts/LexendDeca-regular.fntdata"/><Relationship Id="rId29" Type="http://schemas.openxmlformats.org/officeDocument/2006/relationships/slide" Target="slides/slide22.xml"/><Relationship Id="rId124" Type="http://schemas.openxmlformats.org/officeDocument/2006/relationships/font" Target="fonts/BarlowLight-boldItalic.fntdata"/><Relationship Id="rId123" Type="http://schemas.openxmlformats.org/officeDocument/2006/relationships/font" Target="fonts/BarlowLight-italic.fntdata"/><Relationship Id="rId122" Type="http://schemas.openxmlformats.org/officeDocument/2006/relationships/font" Target="fonts/BarlowLight-bold.fntdata"/><Relationship Id="rId95" Type="http://schemas.openxmlformats.org/officeDocument/2006/relationships/font" Target="fonts/LexendDecaSemiBold-regular.fntdata"/><Relationship Id="rId94" Type="http://schemas.openxmlformats.org/officeDocument/2006/relationships/slide" Target="slides/slide87.xml"/><Relationship Id="rId97" Type="http://schemas.openxmlformats.org/officeDocument/2006/relationships/font" Target="fonts/SourceCodeProMedium-regular.fntdata"/><Relationship Id="rId96" Type="http://schemas.openxmlformats.org/officeDocument/2006/relationships/font" Target="fonts/LexendDecaSemiBold-bold.fntdata"/><Relationship Id="rId11" Type="http://schemas.openxmlformats.org/officeDocument/2006/relationships/slide" Target="slides/slide4.xml"/><Relationship Id="rId99" Type="http://schemas.openxmlformats.org/officeDocument/2006/relationships/font" Target="fonts/SourceCodeProMedium-italic.fntdata"/><Relationship Id="rId10" Type="http://schemas.openxmlformats.org/officeDocument/2006/relationships/slide" Target="slides/slide3.xml"/><Relationship Id="rId98" Type="http://schemas.openxmlformats.org/officeDocument/2006/relationships/font" Target="fonts/SourceCodeProMedium-bold.fntdata"/><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slide" Target="slides/slide84.xml"/><Relationship Id="rId90" Type="http://schemas.openxmlformats.org/officeDocument/2006/relationships/slide" Target="slides/slide83.xml"/><Relationship Id="rId93" Type="http://schemas.openxmlformats.org/officeDocument/2006/relationships/slide" Target="slides/slide86.xml"/><Relationship Id="rId92" Type="http://schemas.openxmlformats.org/officeDocument/2006/relationships/slide" Target="slides/slide85.xml"/><Relationship Id="rId118" Type="http://schemas.openxmlformats.org/officeDocument/2006/relationships/font" Target="fonts/BarlowMedium-bold.fntdata"/><Relationship Id="rId117" Type="http://schemas.openxmlformats.org/officeDocument/2006/relationships/font" Target="fonts/BarlowMedium-regular.fntdata"/><Relationship Id="rId116" Type="http://schemas.openxmlformats.org/officeDocument/2006/relationships/font" Target="fonts/LexendDecaExtraLight-bold.fntdata"/><Relationship Id="rId115" Type="http://schemas.openxmlformats.org/officeDocument/2006/relationships/font" Target="fonts/LexendDecaExtraLight-regular.fntdata"/><Relationship Id="rId119" Type="http://schemas.openxmlformats.org/officeDocument/2006/relationships/font" Target="fonts/BarlowMedium-italic.fntdata"/><Relationship Id="rId15" Type="http://schemas.openxmlformats.org/officeDocument/2006/relationships/slide" Target="slides/slide8.xml"/><Relationship Id="rId110" Type="http://schemas.openxmlformats.org/officeDocument/2006/relationships/font" Target="fonts/FiraMono-bold.fntdata"/><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14" Type="http://schemas.openxmlformats.org/officeDocument/2006/relationships/font" Target="fonts/SourceCodePro-boldItalic.fntdata"/><Relationship Id="rId18" Type="http://schemas.openxmlformats.org/officeDocument/2006/relationships/slide" Target="slides/slide11.xml"/><Relationship Id="rId113" Type="http://schemas.openxmlformats.org/officeDocument/2006/relationships/font" Target="fonts/SourceCodePro-italic.fntdata"/><Relationship Id="rId112" Type="http://schemas.openxmlformats.org/officeDocument/2006/relationships/font" Target="fonts/SourceCodePro-bold.fntdata"/><Relationship Id="rId111" Type="http://schemas.openxmlformats.org/officeDocument/2006/relationships/font" Target="fonts/SourceCodePro-regular.fntdata"/><Relationship Id="rId84" Type="http://schemas.openxmlformats.org/officeDocument/2006/relationships/slide" Target="slides/slide77.xml"/><Relationship Id="rId83" Type="http://schemas.openxmlformats.org/officeDocument/2006/relationships/slide" Target="slides/slide76.xml"/><Relationship Id="rId86" Type="http://schemas.openxmlformats.org/officeDocument/2006/relationships/slide" Target="slides/slide79.xml"/><Relationship Id="rId85" Type="http://schemas.openxmlformats.org/officeDocument/2006/relationships/slide" Target="slides/slide78.xml"/><Relationship Id="rId88" Type="http://schemas.openxmlformats.org/officeDocument/2006/relationships/slide" Target="slides/slide81.xml"/><Relationship Id="rId87" Type="http://schemas.openxmlformats.org/officeDocument/2006/relationships/slide" Target="slides/slide80.xml"/><Relationship Id="rId89" Type="http://schemas.openxmlformats.org/officeDocument/2006/relationships/slide" Target="slides/slide82.xml"/><Relationship Id="rId80" Type="http://schemas.openxmlformats.org/officeDocument/2006/relationships/slide" Target="slides/slide73.xml"/><Relationship Id="rId82" Type="http://schemas.openxmlformats.org/officeDocument/2006/relationships/slide" Target="slides/slide75.xml"/><Relationship Id="rId81" Type="http://schemas.openxmlformats.org/officeDocument/2006/relationships/slide" Target="slides/slide74.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slide" Target="slides/slide66.xml"/><Relationship Id="rId72" Type="http://schemas.openxmlformats.org/officeDocument/2006/relationships/slide" Target="slides/slide65.xml"/><Relationship Id="rId75" Type="http://schemas.openxmlformats.org/officeDocument/2006/relationships/slide" Target="slides/slide68.xml"/><Relationship Id="rId74" Type="http://schemas.openxmlformats.org/officeDocument/2006/relationships/slide" Target="slides/slide67.xml"/><Relationship Id="rId77" Type="http://schemas.openxmlformats.org/officeDocument/2006/relationships/slide" Target="slides/slide70.xml"/><Relationship Id="rId76" Type="http://schemas.openxmlformats.org/officeDocument/2006/relationships/slide" Target="slides/slide69.xml"/><Relationship Id="rId79" Type="http://schemas.openxmlformats.org/officeDocument/2006/relationships/slide" Target="slides/slide72.xml"/><Relationship Id="rId78" Type="http://schemas.openxmlformats.org/officeDocument/2006/relationships/slide" Target="slides/slide71.xml"/><Relationship Id="rId71" Type="http://schemas.openxmlformats.org/officeDocument/2006/relationships/slide" Target="slides/slide64.xml"/><Relationship Id="rId70" Type="http://schemas.openxmlformats.org/officeDocument/2006/relationships/slide" Target="slides/slide63.xml"/><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try/download/shell" TargetMode="External"/><Relationship Id="rId3" Type="http://schemas.openxmlformats.org/officeDocument/2006/relationships/hyperlink" Target="https://www.mongodb.com/products/tools/compass" TargetMode="External"/><Relationship Id="rId4" Type="http://schemas.openxmlformats.org/officeDocument/2006/relationships/hyperlink" Target="https://www.mongodb.com/docs/atlas/atlas-ui/" TargetMode="External"/><Relationship Id="rId5" Type="http://schemas.openxmlformats.org/officeDocument/2006/relationships/hyperlink" Target="https://docs.mongodb.com/manual/reference/method/db.collection.insertOne/" TargetMode="Externa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forms.gle/rDMGKWGEkt9vsPds8" TargetMode="External"/><Relationship Id="rId3" Type="http://schemas.openxmlformats.org/officeDocument/2006/relationships/hyperlink" Target="https://www.mongodb.com/academia" TargetMode="External"/><Relationship Id="rId4" Type="http://schemas.openxmlformats.org/officeDocument/2006/relationships/hyperlink" Target="https://www.mongodb.com/students" TargetMode="Externa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products/tools/compass" TargetMode="External"/><Relationship Id="rId3" Type="http://schemas.openxmlformats.org/officeDocument/2006/relationships/hyperlink" Target="https://www.mongodb.com/docs/atlas/atlas-ui/" TargetMode="Externa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Many/" TargetMode="Externa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tutorial/query-array-of-documents/" TargetMode="Externa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tutorial/query-for-null-fields/" TargetMode="Externa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tutorial/query-for-null-fields/" TargetMode="Externa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tutorial/project-fields-from-query-results/" TargetMode="Externa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tutorial/query-for-null-fields/" TargetMode="Externa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tutorial/query-for-null-fields/" TargetMode="Externa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tutorial/query-for-null-fields/" TargetMode="Externa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tutorial/query-for-null-fields/" TargetMode="Externa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Many/" TargetMode="Externa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Many/" TargetMode="Externa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learn.mongodb.com" TargetMode="External"/><Relationship Id="rId3" Type="http://schemas.openxmlformats.org/officeDocument/2006/relationships/hyperlink" Target="http://www.mongodb.com/academia" TargetMode="External"/><Relationship Id="rId4" Type="http://schemas.openxmlformats.org/officeDocument/2006/relationships/hyperlink" Target="https://www.mongodb.com/students" TargetMode="External"/><Relationship Id="rId5" Type="http://schemas.openxmlformats.org/officeDocument/2006/relationships/hyperlink" Target="https://www.mongodb.com/students" TargetMode="External"/><Relationship Id="rId6" Type="http://schemas.openxmlformats.org/officeDocument/2006/relationships/hyperlink" Target="https://www.mongodb.com/students" TargetMode="Externa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4" name="Shape 4904"/>
        <p:cNvGrpSpPr/>
        <p:nvPr/>
      </p:nvGrpSpPr>
      <p:grpSpPr>
        <a:xfrm>
          <a:off x="0" y="0"/>
          <a:ext cx="0" cy="0"/>
          <a:chOff x="0" y="0"/>
          <a:chExt cx="0" cy="0"/>
        </a:xfrm>
      </p:grpSpPr>
      <p:sp>
        <p:nvSpPr>
          <p:cNvPr id="4905" name="Google Shape;4905;g143e5fc7cd5_0_114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06" name="Google Shape;4906;g143e5fc7cd5_0_114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2" name="Shape 4982"/>
        <p:cNvGrpSpPr/>
        <p:nvPr/>
      </p:nvGrpSpPr>
      <p:grpSpPr>
        <a:xfrm>
          <a:off x="0" y="0"/>
          <a:ext cx="0" cy="0"/>
          <a:chOff x="0" y="0"/>
          <a:chExt cx="0" cy="0"/>
        </a:xfrm>
      </p:grpSpPr>
      <p:sp>
        <p:nvSpPr>
          <p:cNvPr id="4983" name="Google Shape;4983;g143e5fc7cd5_0_115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84" name="Google Shape;4984;g143e5fc7cd5_0_11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Embedding related data within a single document is one of MongoDB’s really powerful features. A typical example might be having an address sub-document embedded into a person document which effectively merges all the information we want around the person and where they live into one document which can be retrieved with one query (no joins required).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It provides many advantages and we’ll look through some examples on how and why this mechanism is so powerful during this lesson.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8" name="Shape 4988"/>
        <p:cNvGrpSpPr/>
        <p:nvPr/>
      </p:nvGrpSpPr>
      <p:grpSpPr>
        <a:xfrm>
          <a:off x="0" y="0"/>
          <a:ext cx="0" cy="0"/>
          <a:chOff x="0" y="0"/>
          <a:chExt cx="0" cy="0"/>
        </a:xfrm>
      </p:grpSpPr>
      <p:sp>
        <p:nvSpPr>
          <p:cNvPr id="4989" name="Google Shape;4989;g143e5fc7cd5_0_11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90" name="Google Shape;4990;g143e5fc7cd5_0_11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Here’s an example of embedding two documents within a ‘user’ document. The ‘contact’ and the ‘access’ documents bring related information about the user and store it alongside in the same document.</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8" name="Shape 4998"/>
        <p:cNvGrpSpPr/>
        <p:nvPr/>
      </p:nvGrpSpPr>
      <p:grpSpPr>
        <a:xfrm>
          <a:off x="0" y="0"/>
          <a:ext cx="0" cy="0"/>
          <a:chOff x="0" y="0"/>
          <a:chExt cx="0" cy="0"/>
        </a:xfrm>
      </p:grpSpPr>
      <p:sp>
        <p:nvSpPr>
          <p:cNvPr id="4999" name="Google Shape;4999;g143e5fc7cd5_0_11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00" name="Google Shape;5000;g143e5fc7cd5_0_11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Embedding data into a single document can be viewed as </a:t>
            </a:r>
            <a:r>
              <a:rPr lang="en">
                <a:solidFill>
                  <a:schemeClr val="dk1"/>
                </a:solidFill>
              </a:rPr>
              <a:t>denormalizing the data </a:t>
            </a:r>
            <a:r>
              <a:rPr lang="en">
                <a:solidFill>
                  <a:schemeClr val="dk1"/>
                </a:solidFill>
              </a:rPr>
              <a:t>and it’s part of the ability of MongoDB to maintain parallel schemas in any collection. This is also referred to as documents being able to hold many shapes within a single MongoDB collection.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04" name="Shape 5004"/>
        <p:cNvGrpSpPr/>
        <p:nvPr/>
      </p:nvGrpSpPr>
      <p:grpSpPr>
        <a:xfrm>
          <a:off x="0" y="0"/>
          <a:ext cx="0" cy="0"/>
          <a:chOff x="0" y="0"/>
          <a:chExt cx="0" cy="0"/>
        </a:xfrm>
      </p:grpSpPr>
      <p:sp>
        <p:nvSpPr>
          <p:cNvPr id="5005" name="Google Shape;5005;g143e5fc7cd5_0_11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06" name="Google Shape;5006;g143e5fc7cd5_0_11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We will look at the dot notation syntax within MongoDB which allows for easy access to data that is stored in a nested or in a embedded format within a document.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0" name="Shape 5010"/>
        <p:cNvGrpSpPr/>
        <p:nvPr/>
      </p:nvGrpSpPr>
      <p:grpSpPr>
        <a:xfrm>
          <a:off x="0" y="0"/>
          <a:ext cx="0" cy="0"/>
          <a:chOff x="0" y="0"/>
          <a:chExt cx="0" cy="0"/>
        </a:xfrm>
      </p:grpSpPr>
      <p:sp>
        <p:nvSpPr>
          <p:cNvPr id="5011" name="Google Shape;5011;g143e5fc7cd5_0_11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12" name="Google Shape;5012;g143e5fc7cd5_0_11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Dot notation or using the “.” character allows us to access fields</a:t>
            </a:r>
            <a:r>
              <a:rPr lang="en">
                <a:solidFill>
                  <a:schemeClr val="dk1"/>
                </a:solidFill>
              </a:rPr>
              <a:t> within an embedded document or within elements of an array.</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None/>
            </a:pPr>
            <a:r>
              <a:rPr lang="en">
                <a:solidFill>
                  <a:schemeClr val="dk1"/>
                </a:solidFill>
              </a:rPr>
              <a:t>If you are accessing an array then the syntax would be </a:t>
            </a:r>
            <a:r>
              <a:rPr lang="en">
                <a:solidFill>
                  <a:schemeClr val="dk1"/>
                </a:solidFill>
                <a:latin typeface="Source Code Pro"/>
                <a:ea typeface="Source Code Pro"/>
                <a:cs typeface="Source Code Pro"/>
                <a:sym typeface="Source Code Pro"/>
              </a:rPr>
              <a:t>&lt;array_name&gt;.&lt;index&gt;</a:t>
            </a:r>
            <a:r>
              <a:rPr lang="en">
                <a:solidFill>
                  <a:schemeClr val="dk1"/>
                </a:solidFill>
              </a:rPr>
              <a:t> to access the element at the index location in the array.</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If you are using dot notation to access a field within an embedded document, then the syntax is</a:t>
            </a:r>
            <a:r>
              <a:rPr lang="en">
                <a:solidFill>
                  <a:schemeClr val="dk1"/>
                </a:solidFill>
                <a:latin typeface="Source Code Pro"/>
                <a:ea typeface="Source Code Pro"/>
                <a:cs typeface="Source Code Pro"/>
                <a:sym typeface="Source Code Pro"/>
              </a:rPr>
              <a:t> &lt;embedded_document&gt;.&lt;field&gt;</a:t>
            </a:r>
            <a:r>
              <a:rPr lang="en">
                <a:solidFill>
                  <a:schemeClr val="dk1"/>
                </a:solidFill>
              </a:rPr>
              <a:t> to access the specific field.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6" name="Shape 5016"/>
        <p:cNvGrpSpPr/>
        <p:nvPr/>
      </p:nvGrpSpPr>
      <p:grpSpPr>
        <a:xfrm>
          <a:off x="0" y="0"/>
          <a:ext cx="0" cy="0"/>
          <a:chOff x="0" y="0"/>
          <a:chExt cx="0" cy="0"/>
        </a:xfrm>
      </p:grpSpPr>
      <p:sp>
        <p:nvSpPr>
          <p:cNvPr id="5017" name="Google Shape;5017;g143e5fc7cd5_0_115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18" name="Google Shape;5018;g143e5fc7cd5_0_115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An important rationale behind embedding and/or nesting documents is that by placing all the related data in one document then it can be requested and retrieved using a single database operation.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2" name="Shape 5022"/>
        <p:cNvGrpSpPr/>
        <p:nvPr/>
      </p:nvGrpSpPr>
      <p:grpSpPr>
        <a:xfrm>
          <a:off x="0" y="0"/>
          <a:ext cx="0" cy="0"/>
          <a:chOff x="0" y="0"/>
          <a:chExt cx="0" cy="0"/>
        </a:xfrm>
      </p:grpSpPr>
      <p:sp>
        <p:nvSpPr>
          <p:cNvPr id="5023" name="Google Shape;5023;g143e5fc7cd5_0_11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24" name="Google Shape;5024;g143e5fc7cd5_0_11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this document we highlight an example using a tennis player who competed in both singles and doubles competitions.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We are able to use document embedding to keep all the data in a single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rgbClr val="21313C"/>
              </a:buClr>
              <a:buSzPts val="1100"/>
              <a:buFont typeface="Arial"/>
              <a:buNone/>
            </a:pPr>
            <a:r>
              <a:rPr lang="en">
                <a:solidFill>
                  <a:schemeClr val="dk1"/>
                </a:solidFill>
              </a:rPr>
              <a:t>Beyond embedding as the data isn’t exactly the same, we’ll introduce the polymorphic pattern which helps us structure the document to allow similar but not exactly the same information to be embedded together in a single document.</a:t>
            </a:r>
            <a:endParaRPr>
              <a:solidFill>
                <a:schemeClr val="dk1"/>
              </a:solidFill>
            </a:endParaRPr>
          </a:p>
          <a:p>
            <a:pPr indent="0" lvl="0" marL="0" rtl="0" algn="l">
              <a:spcBef>
                <a:spcPts val="0"/>
              </a:spcBef>
              <a:spcAft>
                <a:spcPts val="0"/>
              </a:spcAft>
              <a:buClr>
                <a:srgbClr val="21313C"/>
              </a:buClr>
              <a:buSzPts val="1100"/>
              <a:buFont typeface="Arial"/>
              <a:buNone/>
            </a:pPr>
            <a:r>
              <a:t/>
            </a:r>
            <a:endParaRPr>
              <a:solidFill>
                <a:schemeClr val="dk1"/>
              </a:solidFill>
            </a:endParaRPr>
          </a:p>
          <a:p>
            <a:pPr indent="0" lvl="0" marL="0" rtl="0" algn="l">
              <a:spcBef>
                <a:spcPts val="0"/>
              </a:spcBef>
              <a:spcAft>
                <a:spcPts val="0"/>
              </a:spcAft>
              <a:buClr>
                <a:srgbClr val="21313C"/>
              </a:buClr>
              <a:buSzPts val="1100"/>
              <a:buFont typeface="Arial"/>
              <a:buNone/>
            </a:pPr>
            <a:r>
              <a:rPr lang="en">
                <a:solidFill>
                  <a:schemeClr val="dk1"/>
                </a:solidFill>
              </a:rPr>
              <a:t>Patterns are transformations that you can apply to your schema. These transformations or schema “building blocks” can be used to assist in schema design. These schema design patterns encapsulate best practices in terms of how to represent data in MongoDB to support specific requirements. We'll cover a range of patterns and where they can assist your schema design in a later lesson.</a:t>
            </a:r>
            <a:endParaRPr>
              <a:solidFill>
                <a:schemeClr val="dk1"/>
              </a:solidFill>
            </a:endParaRPr>
          </a:p>
          <a:p>
            <a:pPr indent="0" lvl="0" marL="0" rtl="0" algn="l">
              <a:spcBef>
                <a:spcPts val="0"/>
              </a:spcBef>
              <a:spcAft>
                <a:spcPts val="0"/>
              </a:spcAft>
              <a:buClr>
                <a:srgbClr val="21313C"/>
              </a:buClr>
              <a:buSzPts val="1100"/>
              <a:buFont typeface="Arial"/>
              <a:buNone/>
            </a:pPr>
            <a:r>
              <a:t/>
            </a:r>
            <a:endParaRPr>
              <a:solidFill>
                <a:schemeClr val="dk1"/>
              </a:solidFill>
            </a:endParaRPr>
          </a:p>
          <a:p>
            <a:pPr indent="0" lvl="0" marL="0" rtl="0" algn="l">
              <a:spcBef>
                <a:spcPts val="0"/>
              </a:spcBef>
              <a:spcAft>
                <a:spcPts val="0"/>
              </a:spcAft>
              <a:buClr>
                <a:srgbClr val="21313C"/>
              </a:buClr>
              <a:buSzPts val="1100"/>
              <a:buFont typeface="Arial"/>
              <a:buNone/>
            </a:pPr>
            <a:r>
              <a:rPr lang="en">
                <a:solidFill>
                  <a:schemeClr val="dk1"/>
                </a:solidFill>
              </a:rPr>
              <a:t>This allows for a single call to the retrieve all the data for a single sports person, however there is some additional code paths and logic required within your application to deal with processing this. This approach is recommended as it does allow for highly performant queries to be made on your database.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9" name="Shape 5029"/>
        <p:cNvGrpSpPr/>
        <p:nvPr/>
      </p:nvGrpSpPr>
      <p:grpSpPr>
        <a:xfrm>
          <a:off x="0" y="0"/>
          <a:ext cx="0" cy="0"/>
          <a:chOff x="0" y="0"/>
          <a:chExt cx="0" cy="0"/>
        </a:xfrm>
      </p:grpSpPr>
      <p:sp>
        <p:nvSpPr>
          <p:cNvPr id="5030" name="Google Shape;5030;g143e5fc7cd5_0_115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31" name="Google Shape;5031;g143e5fc7cd5_0_115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can see that the information is similar but that the “doubles” category required an </a:t>
            </a:r>
            <a:r>
              <a:rPr lang="en">
                <a:solidFill>
                  <a:schemeClr val="dk1"/>
                </a:solidFill>
              </a:rPr>
              <a:t>additional field </a:t>
            </a:r>
            <a:r>
              <a:rPr lang="en">
                <a:solidFill>
                  <a:schemeClr val="dk1"/>
                </a:solidFill>
              </a:rPr>
              <a:t>for the partner to track who they played with.</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is a simplified example and you would likely restructure this schema further but it serves to highlight embedding.</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7" name="Shape 5037"/>
        <p:cNvGrpSpPr/>
        <p:nvPr/>
      </p:nvGrpSpPr>
      <p:grpSpPr>
        <a:xfrm>
          <a:off x="0" y="0"/>
          <a:ext cx="0" cy="0"/>
          <a:chOff x="0" y="0"/>
          <a:chExt cx="0" cy="0"/>
        </a:xfrm>
      </p:grpSpPr>
      <p:sp>
        <p:nvSpPr>
          <p:cNvPr id="5038" name="Google Shape;5038;g143e5fc7cd5_0_11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39" name="Google Shape;5039;g143e5fc7cd5_0_11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42" name="Shape 5042"/>
        <p:cNvGrpSpPr/>
        <p:nvPr/>
      </p:nvGrpSpPr>
      <p:grpSpPr>
        <a:xfrm>
          <a:off x="0" y="0"/>
          <a:ext cx="0" cy="0"/>
          <a:chOff x="0" y="0"/>
          <a:chExt cx="0" cy="0"/>
        </a:xfrm>
      </p:grpSpPr>
      <p:sp>
        <p:nvSpPr>
          <p:cNvPr id="5043" name="Google Shape;5043;g143e5fc7cd5_0_11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4" name="Google Shape;5044;g143e5fc7cd5_0_11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Follow along using the </a:t>
            </a:r>
            <a:r>
              <a:rPr lang="en" u="sng">
                <a:solidFill>
                  <a:schemeClr val="hlink"/>
                </a:solidFill>
                <a:hlinkClick r:id="rId2"/>
              </a:rPr>
              <a:t>MongoDB Shell</a:t>
            </a:r>
            <a:r>
              <a:rPr lang="en">
                <a:solidFill>
                  <a:schemeClr val="dk1"/>
                </a:solidFill>
              </a:rPr>
              <a:t>. If you prefer to use a GUI to interact with your data, please use </a:t>
            </a:r>
            <a:r>
              <a:rPr lang="en" u="sng">
                <a:solidFill>
                  <a:schemeClr val="hlink"/>
                </a:solidFill>
                <a:hlinkClick r:id="rId3"/>
              </a:rPr>
              <a:t>MongoDB Compass</a:t>
            </a:r>
            <a:r>
              <a:rPr lang="en">
                <a:solidFill>
                  <a:schemeClr val="dk1"/>
                </a:solidFill>
              </a:rPr>
              <a:t> or the </a:t>
            </a:r>
            <a:r>
              <a:rPr lang="en" u="sng">
                <a:solidFill>
                  <a:schemeClr val="hlink"/>
                </a:solidFill>
                <a:hlinkClick r:id="rId4"/>
              </a:rPr>
              <a:t>MongoDB Atlas UI</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 should cut and paste the following command directly from the slide or from these notes into the prompt (indicated by &gt;&gt;&gt;). Once they have been inserted you will see the following output on the screen.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sportsCol = db.getCollection("sports")</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sportsCol.insertOne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"sport": "tennis",</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"athlete_first_name": "Martina",</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"athlete_surname": "Navratilova",</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"athlete_full_name": "Martina Navratilova",</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"competition_earnings": {value: NumberDecimal("216226089"), currency:"USD"},</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"number_of_tournaments": 390,</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"number_of_titles": 177,</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"event": [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"type": "singles",</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"number_of_tournaments": 390,</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"number_of_titles": 167</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"type": "doubles",</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"number_of_tournaments": 233,</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"number_of_titles": 177,</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"partner_full_name": ["Renáta Tomanová", "Beatriz Fernández", "Olga Morozova", "Chris Evert"]</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5"/>
              </a:rPr>
              <a:t>https://docs.mongodb.com/manual/reference/method/db.collection.insertOne/</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2" name="Shape 4912"/>
        <p:cNvGrpSpPr/>
        <p:nvPr/>
      </p:nvGrpSpPr>
      <p:grpSpPr>
        <a:xfrm>
          <a:off x="0" y="0"/>
          <a:ext cx="0" cy="0"/>
          <a:chOff x="0" y="0"/>
          <a:chExt cx="0" cy="0"/>
        </a:xfrm>
      </p:grpSpPr>
      <p:sp>
        <p:nvSpPr>
          <p:cNvPr id="4913" name="Google Shape;4913;g1454591181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4" name="Google Shape;4914;g1454591181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Share your feedback: We hope these curriculum materials will be a valuable resource for you and your learners. Let us know how the materials work for you, what we can improve on, and how MongoDB for Academia can support you via our brief </a:t>
            </a:r>
            <a:r>
              <a:rPr lang="en" u="sng">
                <a:solidFill>
                  <a:srgbClr val="00684A"/>
                </a:solidFill>
                <a:hlinkClick r:id="rId2">
                  <a:extLst>
                    <a:ext uri="{A12FA001-AC4F-418D-AE19-62706E023703}">
                      <ahyp:hlinkClr val="tx"/>
                    </a:ext>
                  </a:extLst>
                </a:hlinkClick>
              </a:rPr>
              <a:t>feedback form</a:t>
            </a:r>
            <a:r>
              <a:rPr lang="en">
                <a:solidFill>
                  <a:schemeClr val="dk1"/>
                </a:solidFill>
              </a:rPr>
              <a: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MongoDB for Academia:  MongoDB for Academia offers resources for educators and students to support teaching and learning MongoDB. Check out our </a:t>
            </a:r>
            <a:r>
              <a:rPr lang="en" u="sng">
                <a:solidFill>
                  <a:srgbClr val="00684A"/>
                </a:solidFill>
                <a:hlinkClick r:id="rId3">
                  <a:extLst>
                    <a:ext uri="{A12FA001-AC4F-418D-AE19-62706E023703}">
                      <ahyp:hlinkClr val="tx"/>
                    </a:ext>
                  </a:extLst>
                </a:hlinkClick>
              </a:rPr>
              <a:t>educator resources</a:t>
            </a:r>
            <a:r>
              <a:rPr lang="en">
                <a:solidFill>
                  <a:schemeClr val="dk1"/>
                </a:solidFill>
              </a:rPr>
              <a:t> and join the Educator Community. Students can receive $50 in Atlas credits and free certification through the </a:t>
            </a:r>
            <a:r>
              <a:rPr lang="en" u="sng">
                <a:solidFill>
                  <a:srgbClr val="00684A"/>
                </a:solidFill>
                <a:hlinkClick r:id="rId4">
                  <a:extLst>
                    <a:ext uri="{A12FA001-AC4F-418D-AE19-62706E023703}">
                      <ahyp:hlinkClr val="tx"/>
                    </a:ext>
                  </a:extLst>
                </a:hlinkClick>
              </a:rPr>
              <a:t>GitHub Student Developer Pack</a:t>
            </a:r>
            <a:r>
              <a:rPr lang="en">
                <a:solidFill>
                  <a:schemeClr val="dk1"/>
                </a:solidFill>
              </a:rPr>
              <a:t>.</a:t>
            </a:r>
            <a:endParaRPr>
              <a:solidFill>
                <a:schemeClr val="dk1"/>
              </a:solidFill>
            </a:endParaRPr>
          </a:p>
          <a:p>
            <a:pPr indent="0" lvl="0" marL="0" rtl="0" algn="l">
              <a:lnSpc>
                <a:spcPct val="115000"/>
              </a:lnSpc>
              <a:spcBef>
                <a:spcPts val="0"/>
              </a:spcBef>
              <a:spcAft>
                <a:spcPts val="0"/>
              </a:spcAft>
              <a:buNone/>
            </a:pPr>
            <a:r>
              <a:t/>
            </a:r>
            <a:endParaRPr sz="1000">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Last Update: March 2025</a:t>
            </a:r>
            <a:endParaRPr>
              <a:solidFill>
                <a:schemeClr val="dk1"/>
              </a:solidFill>
            </a:endParaRPr>
          </a:p>
          <a:p>
            <a:pPr indent="0" lvl="0" marL="0" rtl="0" algn="l">
              <a:lnSpc>
                <a:spcPct val="115000"/>
              </a:lnSpc>
              <a:spcBef>
                <a:spcPts val="0"/>
              </a:spcBef>
              <a:spcAft>
                <a:spcPts val="0"/>
              </a:spcAft>
              <a:buNone/>
            </a:pPr>
            <a:r>
              <a:t/>
            </a:r>
            <a:endParaRPr>
              <a:solidFill>
                <a:schemeClr val="dk1"/>
              </a:solidFill>
              <a:latin typeface="Lexend Deca Light"/>
              <a:ea typeface="Lexend Deca Light"/>
              <a:cs typeface="Lexend Deca Light"/>
              <a:sym typeface="Lexend Deca Light"/>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0" name="Shape 5050"/>
        <p:cNvGrpSpPr/>
        <p:nvPr/>
      </p:nvGrpSpPr>
      <p:grpSpPr>
        <a:xfrm>
          <a:off x="0" y="0"/>
          <a:ext cx="0" cy="0"/>
          <a:chOff x="0" y="0"/>
          <a:chExt cx="0" cy="0"/>
        </a:xfrm>
      </p:grpSpPr>
      <p:sp>
        <p:nvSpPr>
          <p:cNvPr id="5051" name="Google Shape;5051;g143e5fc7cd5_0_11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52" name="Google Shape;5052;g143e5fc7cd5_0_11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In this example, we have used find with a projection to return just some of the embedded data, specifically the event.type field from the event sub-document.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sportsCol.find({"athlete_full_name": "Martina Navratilova"},{"event.type": 1})</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rPr>
              <a:t>See: </a:t>
            </a:r>
            <a:r>
              <a:rPr lang="en" u="sng">
                <a:solidFill>
                  <a:schemeClr val="hlink"/>
                </a:solidFill>
                <a:hlinkClick r:id="rId2"/>
              </a:rPr>
              <a:t>https://docs.mongodb.com/manual/reference/method/db.collection.find/</a:t>
            </a:r>
            <a:r>
              <a:rPr lang="en">
                <a:solidFill>
                  <a:srgbClr val="21313C"/>
                </a:solidFill>
              </a:rPr>
              <a:t> </a:t>
            </a:r>
            <a:endParaRPr>
              <a:solidFill>
                <a:srgbClr val="21313C"/>
              </a:solidFill>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8" name="Shape 5058"/>
        <p:cNvGrpSpPr/>
        <p:nvPr/>
      </p:nvGrpSpPr>
      <p:grpSpPr>
        <a:xfrm>
          <a:off x="0" y="0"/>
          <a:ext cx="0" cy="0"/>
          <a:chOff x="0" y="0"/>
          <a:chExt cx="0" cy="0"/>
        </a:xfrm>
      </p:grpSpPr>
      <p:sp>
        <p:nvSpPr>
          <p:cNvPr id="5059" name="Google Shape;5059;g143e5fc7cd5_0_116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60" name="Google Shape;5060;g143e5fc7cd5_0_116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this exercise and in the same window, you should replace &lt;A&gt; with embedded field for event types.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 should change &lt;B&gt; to the value necessary to find the singles titles. The projection is used to limit the results to only the event sub-document.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result should be similar (the ObjectIds will differ) to the results on the slide.</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None/>
            </a:pPr>
            <a:r>
              <a:rPr lang="en"/>
              <a:t>See: </a:t>
            </a:r>
            <a:r>
              <a:rPr lang="en" u="sng">
                <a:solidFill>
                  <a:schemeClr val="hlink"/>
                </a:solidFill>
                <a:hlinkClick r:id="rId2"/>
              </a:rPr>
              <a:t>https://docs.mongodb.com/manual/reference/method/db.collection.find/</a:t>
            </a:r>
            <a:r>
              <a:rPr lang="en"/>
              <a:t>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6" name="Shape 5066"/>
        <p:cNvGrpSpPr/>
        <p:nvPr/>
      </p:nvGrpSpPr>
      <p:grpSpPr>
        <a:xfrm>
          <a:off x="0" y="0"/>
          <a:ext cx="0" cy="0"/>
          <a:chOff x="0" y="0"/>
          <a:chExt cx="0" cy="0"/>
        </a:xfrm>
      </p:grpSpPr>
      <p:sp>
        <p:nvSpPr>
          <p:cNvPr id="5067" name="Google Shape;5067;g143e5fc7cd5_0_116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68" name="Google Shape;5068;g143e5fc7cd5_0_116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addition to the advantage for retrieving (read) documents storing related data together allows for updates to be equally done with a single atomic write.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2" name="Shape 5072"/>
        <p:cNvGrpSpPr/>
        <p:nvPr/>
      </p:nvGrpSpPr>
      <p:grpSpPr>
        <a:xfrm>
          <a:off x="0" y="0"/>
          <a:ext cx="0" cy="0"/>
          <a:chOff x="0" y="0"/>
          <a:chExt cx="0" cy="0"/>
        </a:xfrm>
      </p:grpSpPr>
      <p:sp>
        <p:nvSpPr>
          <p:cNvPr id="5073" name="Google Shape;5073;g143e5fc7cd5_0_116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4" name="Google Shape;5074;g143e5fc7cd5_0_116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7" name="Shape 5077"/>
        <p:cNvGrpSpPr/>
        <p:nvPr/>
      </p:nvGrpSpPr>
      <p:grpSpPr>
        <a:xfrm>
          <a:off x="0" y="0"/>
          <a:ext cx="0" cy="0"/>
          <a:chOff x="0" y="0"/>
          <a:chExt cx="0" cy="0"/>
        </a:xfrm>
      </p:grpSpPr>
      <p:sp>
        <p:nvSpPr>
          <p:cNvPr id="5078" name="Google Shape;5078;g143e5fc7cd5_0_11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9" name="Google Shape;5079;g143e5fc7cd5_0_11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6" name="Shape 5086"/>
        <p:cNvGrpSpPr/>
        <p:nvPr/>
      </p:nvGrpSpPr>
      <p:grpSpPr>
        <a:xfrm>
          <a:off x="0" y="0"/>
          <a:ext cx="0" cy="0"/>
          <a:chOff x="0" y="0"/>
          <a:chExt cx="0" cy="0"/>
        </a:xfrm>
      </p:grpSpPr>
      <p:sp>
        <p:nvSpPr>
          <p:cNvPr id="5087" name="Google Shape;5087;g143e5fc7cd5_0_116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88" name="Google Shape;5088;g143e5fc7cd5_0_116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Allows embedded documents to be accessed and updated - dot notation supports accessing and updating your data</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4" name="Shape 5104"/>
        <p:cNvGrpSpPr/>
        <p:nvPr/>
      </p:nvGrpSpPr>
      <p:grpSpPr>
        <a:xfrm>
          <a:off x="0" y="0"/>
          <a:ext cx="0" cy="0"/>
          <a:chOff x="0" y="0"/>
          <a:chExt cx="0" cy="0"/>
        </a:xfrm>
      </p:grpSpPr>
      <p:sp>
        <p:nvSpPr>
          <p:cNvPr id="5105" name="Google Shape;5105;g143e5fc7cd5_0_116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6" name="Google Shape;5106;g143e5fc7cd5_0_116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Allows for aggregation expressions to be used in MQL - This is incorrect. While dot notation can be used in aggregations, it is not the reason why aggregation expression can be used in MQL.</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2" name="Shape 5122"/>
        <p:cNvGrpSpPr/>
        <p:nvPr/>
      </p:nvGrpSpPr>
      <p:grpSpPr>
        <a:xfrm>
          <a:off x="0" y="0"/>
          <a:ext cx="0" cy="0"/>
          <a:chOff x="0" y="0"/>
          <a:chExt cx="0" cy="0"/>
        </a:xfrm>
      </p:grpSpPr>
      <p:sp>
        <p:nvSpPr>
          <p:cNvPr id="5123" name="Google Shape;5123;g143e5fc7cd5_0_116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4" name="Google Shape;5124;g143e5fc7cd5_0_116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Allows for array element access - This is correct. Dot notation allows for array element access in a reasonable easy to understand and familiar format to developers.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0" name="Shape 5140"/>
        <p:cNvGrpSpPr/>
        <p:nvPr/>
      </p:nvGrpSpPr>
      <p:grpSpPr>
        <a:xfrm>
          <a:off x="0" y="0"/>
          <a:ext cx="0" cy="0"/>
          <a:chOff x="0" y="0"/>
          <a:chExt cx="0" cy="0"/>
        </a:xfrm>
      </p:grpSpPr>
      <p:sp>
        <p:nvSpPr>
          <p:cNvPr id="5141" name="Google Shape;5141;g143e5fc7cd5_0_116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42" name="Google Shape;5142;g143e5fc7cd5_0_116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5" name="Shape 5145"/>
        <p:cNvGrpSpPr/>
        <p:nvPr/>
      </p:nvGrpSpPr>
      <p:grpSpPr>
        <a:xfrm>
          <a:off x="0" y="0"/>
          <a:ext cx="0" cy="0"/>
          <a:chOff x="0" y="0"/>
          <a:chExt cx="0" cy="0"/>
        </a:xfrm>
      </p:grpSpPr>
      <p:sp>
        <p:nvSpPr>
          <p:cNvPr id="5146" name="Google Shape;5146;g143e5fc7cd5_0_116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47" name="Google Shape;5147;g143e5fc7cd5_0_116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MQL can be used to query by matching for the entire array.</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Let’s move to inserting some data and then querying arrays to see how we can retrieve data from arrays using MQL.</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9" name="Shape 4929"/>
        <p:cNvGrpSpPr/>
        <p:nvPr/>
      </p:nvGrpSpPr>
      <p:grpSpPr>
        <a:xfrm>
          <a:off x="0" y="0"/>
          <a:ext cx="0" cy="0"/>
          <a:chOff x="0" y="0"/>
          <a:chExt cx="0" cy="0"/>
        </a:xfrm>
      </p:grpSpPr>
      <p:sp>
        <p:nvSpPr>
          <p:cNvPr id="4930" name="Google Shape;4930;g33f91b080f2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1" name="Google Shape;4931;g33f91b080f2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These exercises were designed to work in the MongoDB Shell. If you prefer to use a GUI to interact with your data, please use </a:t>
            </a:r>
            <a:r>
              <a:rPr lang="en" u="sng">
                <a:solidFill>
                  <a:schemeClr val="hlink"/>
                </a:solidFill>
                <a:hlinkClick r:id="rId2"/>
              </a:rPr>
              <a:t>MongoDB Compass</a:t>
            </a:r>
            <a:r>
              <a:rPr lang="en">
                <a:solidFill>
                  <a:schemeClr val="dk1"/>
                </a:solidFill>
              </a:rPr>
              <a:t> or the </a:t>
            </a:r>
            <a:r>
              <a:rPr lang="en" u="sng">
                <a:solidFill>
                  <a:schemeClr val="hlink"/>
                </a:solidFill>
                <a:hlinkClick r:id="rId3"/>
              </a:rPr>
              <a:t>MongoDB Atlas UI</a:t>
            </a:r>
            <a:r>
              <a:rPr lang="en">
                <a:solidFill>
                  <a:schemeClr val="dk1"/>
                </a:solidFill>
              </a:rPr>
              <a: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1" name="Shape 5151"/>
        <p:cNvGrpSpPr/>
        <p:nvPr/>
      </p:nvGrpSpPr>
      <p:grpSpPr>
        <a:xfrm>
          <a:off x="0" y="0"/>
          <a:ext cx="0" cy="0"/>
          <a:chOff x="0" y="0"/>
          <a:chExt cx="0" cy="0"/>
        </a:xfrm>
      </p:grpSpPr>
      <p:sp>
        <p:nvSpPr>
          <p:cNvPr id="5152" name="Google Shape;5152;g143e5fc7cd5_0_117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53" name="Google Shape;5153;g143e5fc7cd5_0_117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You should cut and paste the following command directly from the slide or from these notes into the prompt (indicated by &gt;&gt;&gt;). Once they have been inserted you will see the following output on the screen.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db.inventory.drop()</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db.inventory.insertMany([</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 item: "journal", qty: 25, tags: ["blank", "red"], dim_cm: [ 14, 21 ]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 item: "notebook", qty: 50, tags: ["red", "blank"], dim_cm: [ 14, 21 ]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 item: "paper", qty: 100, tags: ["red", "blank", "plain"], dim_cm: [ 14, 21 ]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 item: "planner", qty: 75, tags: ["blank", "red"], dim_cm: [ 22.85, 30 ]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   { item: "postcard", qty: 45, tags: ["blue"], dim_cm: [ 10, 15.25 ]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t>See: </a:t>
            </a:r>
            <a:r>
              <a:rPr lang="en" u="sng">
                <a:solidFill>
                  <a:schemeClr val="hlink"/>
                </a:solidFill>
                <a:hlinkClick r:id="rId2"/>
              </a:rPr>
              <a:t>https://docs.mongodb.com/manual/reference/method/db.collection.insertMany/</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9" name="Shape 5159"/>
        <p:cNvGrpSpPr/>
        <p:nvPr/>
      </p:nvGrpSpPr>
      <p:grpSpPr>
        <a:xfrm>
          <a:off x="0" y="0"/>
          <a:ext cx="0" cy="0"/>
          <a:chOff x="0" y="0"/>
          <a:chExt cx="0" cy="0"/>
        </a:xfrm>
      </p:grpSpPr>
      <p:sp>
        <p:nvSpPr>
          <p:cNvPr id="5160" name="Google Shape;5160;g143e5fc7cd5_0_117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61" name="Google Shape;5161;g143e5fc7cd5_0_117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tags: ["red", "blank"] }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https://docs.mongodb.com/manual/reference/method/db.collection.find/</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68" name="Shape 5168"/>
        <p:cNvGrpSpPr/>
        <p:nvPr/>
      </p:nvGrpSpPr>
      <p:grpSpPr>
        <a:xfrm>
          <a:off x="0" y="0"/>
          <a:ext cx="0" cy="0"/>
          <a:chOff x="0" y="0"/>
          <a:chExt cx="0" cy="0"/>
        </a:xfrm>
      </p:grpSpPr>
      <p:sp>
        <p:nvSpPr>
          <p:cNvPr id="5169" name="Google Shape;5169;g143e5fc7cd5_0_117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0" name="Google Shape;5170;g143e5fc7cd5_0_11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querying complex data and array data, sometimes we will want to search for a specific element in an array and we can do that using MQL.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Let’s look at an example.</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4" name="Shape 5174"/>
        <p:cNvGrpSpPr/>
        <p:nvPr/>
      </p:nvGrpSpPr>
      <p:grpSpPr>
        <a:xfrm>
          <a:off x="0" y="0"/>
          <a:ext cx="0" cy="0"/>
          <a:chOff x="0" y="0"/>
          <a:chExt cx="0" cy="0"/>
        </a:xfrm>
      </p:grpSpPr>
      <p:sp>
        <p:nvSpPr>
          <p:cNvPr id="5175" name="Google Shape;5175;g143e5fc7cd5_0_117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6" name="Google Shape;5176;g143e5fc7cd5_0_117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You can copy it from the slide or from the notes here. In this example, let’s query the array to see if it contains the element “red”.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tags: "red" }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t>See: </a:t>
            </a:r>
            <a:r>
              <a:rPr lang="en" u="sng">
                <a:solidFill>
                  <a:schemeClr val="hlink"/>
                </a:solidFill>
                <a:hlinkClick r:id="rId2"/>
              </a:rPr>
              <a:t>https://docs.mongodb.com/manual/reference/method/db.collection.find/</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2" name="Shape 5182"/>
        <p:cNvGrpSpPr/>
        <p:nvPr/>
      </p:nvGrpSpPr>
      <p:grpSpPr>
        <a:xfrm>
          <a:off x="0" y="0"/>
          <a:ext cx="0" cy="0"/>
          <a:chOff x="0" y="0"/>
          <a:chExt cx="0" cy="0"/>
        </a:xfrm>
      </p:grpSpPr>
      <p:sp>
        <p:nvSpPr>
          <p:cNvPr id="5183" name="Google Shape;5183;g143e5fc7cd5_0_117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84" name="Google Shape;5184;g143e5fc7cd5_0_117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can also use MQL to create more complex query where a single array element meets a condition or set of conditions which we can use operators to define.</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8" name="Shape 5188"/>
        <p:cNvGrpSpPr/>
        <p:nvPr/>
      </p:nvGrpSpPr>
      <p:grpSpPr>
        <a:xfrm>
          <a:off x="0" y="0"/>
          <a:ext cx="0" cy="0"/>
          <a:chOff x="0" y="0"/>
          <a:chExt cx="0" cy="0"/>
        </a:xfrm>
      </p:grpSpPr>
      <p:sp>
        <p:nvSpPr>
          <p:cNvPr id="5189" name="Google Shape;5189;g143e5fc7cd5_0_11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0" name="Google Shape;5190;g143e5fc7cd5_0_11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using the conditionals.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dim_cm: { $gt: 15, $lt: 20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In this query conditions, it is important to note than element can match one or both of the conditions in the find. An element can be greater than 15, or an element can be less than 20, or an element can match both.</a:t>
            </a:r>
            <a:endParaRPr>
              <a:solidFill>
                <a:schemeClr val="dk1"/>
              </a:solidFill>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To only find array elements that match both, we can use $elemMatch:</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db.inventory.find( { dim_cm: { $elemMatch: { $gt: 15, $lt: 20 } } }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"_id" : ObjectId("5f3b939f63a92a8719c01239"), "item" : "postcard", "qty" : 45, "tags" : [ "blue" ], "dim_cm" : [ 10, 15.25 ] }</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t>See: </a:t>
            </a:r>
            <a:r>
              <a:rPr lang="en" u="sng">
                <a:solidFill>
                  <a:schemeClr val="hlink"/>
                </a:solidFill>
                <a:hlinkClick r:id="rId2"/>
              </a:rPr>
              <a:t>https://docs.mongodb.com/manual/reference/method/db.collection.find/</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6" name="Shape 5196"/>
        <p:cNvGrpSpPr/>
        <p:nvPr/>
      </p:nvGrpSpPr>
      <p:grpSpPr>
        <a:xfrm>
          <a:off x="0" y="0"/>
          <a:ext cx="0" cy="0"/>
          <a:chOff x="0" y="0"/>
          <a:chExt cx="0" cy="0"/>
        </a:xfrm>
      </p:grpSpPr>
      <p:sp>
        <p:nvSpPr>
          <p:cNvPr id="5197" name="Google Shape;5197;g143e5fc7cd5_0_117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8" name="Google Shape;5198;g143e5fc7cd5_0_117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again let’s use the MQL find() to query the data we’ve just added to the database. Specifically, we want to only return the documents where the field ‘qty’ have a value greater than 20 and less than 50.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qty: { $lt: 50, $gt: 20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endParaRPr>
          </a:p>
          <a:p>
            <a:pPr indent="0" lvl="0" marL="0" rtl="0" algn="l">
              <a:spcBef>
                <a:spcPts val="0"/>
              </a:spcBef>
              <a:spcAft>
                <a:spcPts val="0"/>
              </a:spcAft>
              <a:buClr>
                <a:schemeClr val="dk1"/>
              </a:buClr>
              <a:buSzPts val="1100"/>
              <a:buFont typeface="Arial"/>
              <a:buNone/>
            </a:pPr>
            <a:r>
              <a:rPr lang="en" sz="1200">
                <a:solidFill>
                  <a:srgbClr val="21313C"/>
                </a:solidFill>
              </a:rPr>
              <a:t>2 documents are returned that match this criteria.</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t>See: </a:t>
            </a:r>
            <a:r>
              <a:rPr lang="en" u="sng">
                <a:solidFill>
                  <a:schemeClr val="hlink"/>
                </a:solidFill>
                <a:hlinkClick r:id="rId2"/>
              </a:rPr>
              <a:t>https://docs.mongodb.com/manual/reference/method/db.collection.find/</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05" name="Shape 5205"/>
        <p:cNvGrpSpPr/>
        <p:nvPr/>
      </p:nvGrpSpPr>
      <p:grpSpPr>
        <a:xfrm>
          <a:off x="0" y="0"/>
          <a:ext cx="0" cy="0"/>
          <a:chOff x="0" y="0"/>
          <a:chExt cx="0" cy="0"/>
        </a:xfrm>
      </p:grpSpPr>
      <p:sp>
        <p:nvSpPr>
          <p:cNvPr id="5206" name="Google Shape;5206;g143e5fc7cd5_0_117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07" name="Google Shape;5207;g143e5fc7cd5_0_117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11" name="Shape 5211"/>
        <p:cNvGrpSpPr/>
        <p:nvPr/>
      </p:nvGrpSpPr>
      <p:grpSpPr>
        <a:xfrm>
          <a:off x="0" y="0"/>
          <a:ext cx="0" cy="0"/>
          <a:chOff x="0" y="0"/>
          <a:chExt cx="0" cy="0"/>
        </a:xfrm>
      </p:grpSpPr>
      <p:sp>
        <p:nvSpPr>
          <p:cNvPr id="5212" name="Google Shape;5212;g143e5fc7cd5_0_117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13" name="Google Shape;5213;g143e5fc7cd5_0_117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See: </a:t>
            </a:r>
            <a:r>
              <a:rPr lang="en" u="sng">
                <a:solidFill>
                  <a:schemeClr val="hlink"/>
                </a:solidFill>
                <a:hlinkClick r:id="rId2"/>
              </a:rPr>
              <a:t>https://docs.mongodb.com/manual/reference/method/db.collection.find/</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19" name="Shape 5219"/>
        <p:cNvGrpSpPr/>
        <p:nvPr/>
      </p:nvGrpSpPr>
      <p:grpSpPr>
        <a:xfrm>
          <a:off x="0" y="0"/>
          <a:ext cx="0" cy="0"/>
          <a:chOff x="0" y="0"/>
          <a:chExt cx="0" cy="0"/>
        </a:xfrm>
      </p:grpSpPr>
      <p:sp>
        <p:nvSpPr>
          <p:cNvPr id="5220" name="Google Shape;5220;g143e5fc7cd5_0_11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1" name="Google Shape;5221;g143e5fc7cd5_0_11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2" name="Shape 4942"/>
        <p:cNvGrpSpPr/>
        <p:nvPr/>
      </p:nvGrpSpPr>
      <p:grpSpPr>
        <a:xfrm>
          <a:off x="0" y="0"/>
          <a:ext cx="0" cy="0"/>
          <a:chOff x="0" y="0"/>
          <a:chExt cx="0" cy="0"/>
        </a:xfrm>
      </p:grpSpPr>
      <p:sp>
        <p:nvSpPr>
          <p:cNvPr id="4943" name="Google Shape;4943;g143e5fc7cd5_0_115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44" name="Google Shape;4944;g143e5fc7cd5_0_11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are going to look at using MQL for more complex data in this lesson where the documents could have embedded or nested documents. This increases the related complexity of the queries and we’ll work through how you can use </a:t>
            </a:r>
            <a:r>
              <a:rPr lang="en">
                <a:solidFill>
                  <a:schemeClr val="dk1"/>
                </a:solidFill>
              </a:rPr>
              <a:t>MQL to return data from these types of documents.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5" name="Shape 5225"/>
        <p:cNvGrpSpPr/>
        <p:nvPr/>
      </p:nvGrpSpPr>
      <p:grpSpPr>
        <a:xfrm>
          <a:off x="0" y="0"/>
          <a:ext cx="0" cy="0"/>
          <a:chOff x="0" y="0"/>
          <a:chExt cx="0" cy="0"/>
        </a:xfrm>
      </p:grpSpPr>
      <p:sp>
        <p:nvSpPr>
          <p:cNvPr id="5226" name="Google Shape;5226;g143e5fc7cd5_0_117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7" name="Google Shape;5227;g143e5fc7cd5_0_117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"tags": { $size: 3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this result, we see that there was only one document with a “tags” array that had three elements.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https://docs.mongodb.com/manual/reference/method/db.collection.find/</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2" name="Shape 5232"/>
        <p:cNvGrpSpPr/>
        <p:nvPr/>
      </p:nvGrpSpPr>
      <p:grpSpPr>
        <a:xfrm>
          <a:off x="0" y="0"/>
          <a:ext cx="0" cy="0"/>
          <a:chOff x="0" y="0"/>
          <a:chExt cx="0" cy="0"/>
        </a:xfrm>
      </p:grpSpPr>
      <p:sp>
        <p:nvSpPr>
          <p:cNvPr id="5233" name="Google Shape;5233;g143e5fc7cd5_0_117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34" name="Google Shape;5234;g143e5fc7cd5_0_117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again let’s use the MQL find() to query the data we’ve just added to the database. Specifically, we want to only return the documents where the field ‘tags’ array has only one element.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db.inventory.find( { "tags": { $size: 1 } }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Only one document is returned that match this criteria.</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t>See: </a:t>
            </a:r>
            <a:r>
              <a:rPr lang="en" u="sng">
                <a:solidFill>
                  <a:schemeClr val="hlink"/>
                </a:solidFill>
                <a:hlinkClick r:id="rId2"/>
              </a:rPr>
              <a:t>https://docs.mongodb.com/manual/reference/method/db.collection.find/</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1" name="Shape 5241"/>
        <p:cNvGrpSpPr/>
        <p:nvPr/>
      </p:nvGrpSpPr>
      <p:grpSpPr>
        <a:xfrm>
          <a:off x="0" y="0"/>
          <a:ext cx="0" cy="0"/>
          <a:chOff x="0" y="0"/>
          <a:chExt cx="0" cy="0"/>
        </a:xfrm>
      </p:grpSpPr>
      <p:sp>
        <p:nvSpPr>
          <p:cNvPr id="5242" name="Google Shape;5242;g143e5fc7cd5_0_117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3" name="Google Shape;5243;g143e5fc7cd5_0_117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6" name="Shape 5246"/>
        <p:cNvGrpSpPr/>
        <p:nvPr/>
      </p:nvGrpSpPr>
      <p:grpSpPr>
        <a:xfrm>
          <a:off x="0" y="0"/>
          <a:ext cx="0" cy="0"/>
          <a:chOff x="0" y="0"/>
          <a:chExt cx="0" cy="0"/>
        </a:xfrm>
      </p:grpSpPr>
      <p:sp>
        <p:nvSpPr>
          <p:cNvPr id="5247" name="Google Shape;5247;g143e5fc7cd5_0_117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8" name="Google Shape;5248;g143e5fc7cd5_0_11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56" name="Shape 5256"/>
        <p:cNvGrpSpPr/>
        <p:nvPr/>
      </p:nvGrpSpPr>
      <p:grpSpPr>
        <a:xfrm>
          <a:off x="0" y="0"/>
          <a:ext cx="0" cy="0"/>
          <a:chOff x="0" y="0"/>
          <a:chExt cx="0" cy="0"/>
        </a:xfrm>
      </p:grpSpPr>
      <p:sp>
        <p:nvSpPr>
          <p:cNvPr id="5257" name="Google Shape;5257;g143e5fc7cd5_0_117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58" name="Google Shape;5258;g143e5fc7cd5_0_117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Allows for only the entire array to be matched - MQL allows for a query to match part of the array or arrays with specific elements present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Allows only single query conditions against array - MQL allows for multiple query conditions in a query</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Allows for querying by the array index position - This is true, MQL allows you to specify an array index position and will only query that array position of that field for all the documents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Allows of matching of arrays of a given size - The $size operator can be used to find arrays of a specific length</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8" name="Shape 5278"/>
        <p:cNvGrpSpPr/>
        <p:nvPr/>
      </p:nvGrpSpPr>
      <p:grpSpPr>
        <a:xfrm>
          <a:off x="0" y="0"/>
          <a:ext cx="0" cy="0"/>
          <a:chOff x="0" y="0"/>
          <a:chExt cx="0" cy="0"/>
        </a:xfrm>
      </p:grpSpPr>
      <p:sp>
        <p:nvSpPr>
          <p:cNvPr id="5279" name="Google Shape;5279;g143e5fc7cd5_0_118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0" name="Google Shape;5280;g143e5fc7cd5_0_118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Allows for only the entire array to be matched - MQL allows for a query to match part of the array or arrays with specific elements present</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1" name="Shape 5301"/>
        <p:cNvGrpSpPr/>
        <p:nvPr/>
      </p:nvGrpSpPr>
      <p:grpSpPr>
        <a:xfrm>
          <a:off x="0" y="0"/>
          <a:ext cx="0" cy="0"/>
          <a:chOff x="0" y="0"/>
          <a:chExt cx="0" cy="0"/>
        </a:xfrm>
      </p:grpSpPr>
      <p:sp>
        <p:nvSpPr>
          <p:cNvPr id="5302" name="Google Shape;5302;g143e5fc7cd5_0_118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03" name="Google Shape;5303;g143e5fc7cd5_0_118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Allows only single query conditions against the array - This is incorrect. MQL allows for multiple query conditions in a query</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4" name="Shape 5324"/>
        <p:cNvGrpSpPr/>
        <p:nvPr/>
      </p:nvGrpSpPr>
      <p:grpSpPr>
        <a:xfrm>
          <a:off x="0" y="0"/>
          <a:ext cx="0" cy="0"/>
          <a:chOff x="0" y="0"/>
          <a:chExt cx="0" cy="0"/>
        </a:xfrm>
      </p:grpSpPr>
      <p:sp>
        <p:nvSpPr>
          <p:cNvPr id="5325" name="Google Shape;5325;g143e5fc7cd5_0_11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6" name="Google Shape;5326;g143e5fc7cd5_0_11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Allows for querying by the array index position - This is correct. MQL allows you to specify an array index position and will only query that array position of that field for all the documents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7" name="Shape 5347"/>
        <p:cNvGrpSpPr/>
        <p:nvPr/>
      </p:nvGrpSpPr>
      <p:grpSpPr>
        <a:xfrm>
          <a:off x="0" y="0"/>
          <a:ext cx="0" cy="0"/>
          <a:chOff x="0" y="0"/>
          <a:chExt cx="0" cy="0"/>
        </a:xfrm>
      </p:grpSpPr>
      <p:sp>
        <p:nvSpPr>
          <p:cNvPr id="5348" name="Google Shape;5348;g143e5fc7cd5_0_118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9" name="Google Shape;5349;g143e5fc7cd5_0_118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Allows of matching of arrays of a given size - This is correct. The $size operator can be used to find arrays of a specific length</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0" name="Shape 5370"/>
        <p:cNvGrpSpPr/>
        <p:nvPr/>
      </p:nvGrpSpPr>
      <p:grpSpPr>
        <a:xfrm>
          <a:off x="0" y="0"/>
          <a:ext cx="0" cy="0"/>
          <a:chOff x="0" y="0"/>
          <a:chExt cx="0" cy="0"/>
        </a:xfrm>
      </p:grpSpPr>
      <p:sp>
        <p:nvSpPr>
          <p:cNvPr id="5371" name="Google Shape;5371;g143e5fc7cd5_0_119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2" name="Google Shape;5372;g143e5fc7cd5_0_119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9" name="Shape 4949"/>
        <p:cNvGrpSpPr/>
        <p:nvPr/>
      </p:nvGrpSpPr>
      <p:grpSpPr>
        <a:xfrm>
          <a:off x="0" y="0"/>
          <a:ext cx="0" cy="0"/>
          <a:chOff x="0" y="0"/>
          <a:chExt cx="0" cy="0"/>
        </a:xfrm>
      </p:grpSpPr>
      <p:sp>
        <p:nvSpPr>
          <p:cNvPr id="4950" name="Google Shape;4950;g143e5fc7cd5_0_115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1" name="Google Shape;4951;g143e5fc7cd5_0_115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will also investigate using MQL for more complex queries where the documents contain arrays and how we can query them.</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5" name="Shape 5375"/>
        <p:cNvGrpSpPr/>
        <p:nvPr/>
      </p:nvGrpSpPr>
      <p:grpSpPr>
        <a:xfrm>
          <a:off x="0" y="0"/>
          <a:ext cx="0" cy="0"/>
          <a:chOff x="0" y="0"/>
          <a:chExt cx="0" cy="0"/>
        </a:xfrm>
      </p:grpSpPr>
      <p:sp>
        <p:nvSpPr>
          <p:cNvPr id="5376" name="Google Shape;5376;g143e5fc7cd5_0_119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7" name="Google Shape;5377;g143e5fc7cd5_0_119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MongoDB, you can have arrays which themselves hold documents.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these cases, the field ordering of the query criteria become important.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Specifically, taking equality matching then where field A: value X with field B: value Y being the search criteria then only documents with this exact sequence of field-value pairs will be returned by the query.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That search criteria would not return documents matching the inverse criteria, where field B: value Y is followed by field A: value X for example. This is important when to be aware of when creating your query criteria to ensure all the data is returned.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We’ll look at an example where we have a product document with a field, instock, where each document within the array represents the stock for that specific warehouse (of which there are multiple).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designing queries for nested documents within arrays we need to consider the field ordering for certain matching such as equality to ensure we design our query to return all of what we expect it to return in terms of documents.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1" name="Shape 5381"/>
        <p:cNvGrpSpPr/>
        <p:nvPr/>
      </p:nvGrpSpPr>
      <p:grpSpPr>
        <a:xfrm>
          <a:off x="0" y="0"/>
          <a:ext cx="0" cy="0"/>
          <a:chOff x="0" y="0"/>
          <a:chExt cx="0" cy="0"/>
        </a:xfrm>
      </p:grpSpPr>
      <p:sp>
        <p:nvSpPr>
          <p:cNvPr id="5382" name="Google Shape;5382;g143e5fc7cd5_0_119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83" name="Google Shape;5383;g143e5fc7cd5_0_119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You should cut and paste the following command directly from the slide or from these notes into the prompt (indicated by &gt;&gt;&gt;). Once they have been inserted you will see the following output on the screen.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db.inventory.drop()</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db.inventory.insertMany(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"journal", instock: [ { warehouse: "A", qty: 5 }, { warehouse: "C", qty: 15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"notebook", instock: [ { warehouse: "C", qty: 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"paper", instock: [ { warehouse: "A", qty: 60 }, { warehouse: "B", qty: 15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"planner", instock: [ { warehouse: "A", qty: 40 }, { warehouse: "B", qty: 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"postcard", instock: [ { warehouse: "B", qty: 15 }, { warehouse: "C", qty: 35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t>See: </a:t>
            </a:r>
            <a:r>
              <a:rPr lang="en" u="sng">
                <a:solidFill>
                  <a:schemeClr val="hlink"/>
                </a:solidFill>
                <a:hlinkClick r:id="rId2"/>
              </a:rPr>
              <a:t>https://docs.mongodb.com/manual/tutorial/query-array-of-documents/</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9" name="Shape 5389"/>
        <p:cNvGrpSpPr/>
        <p:nvPr/>
      </p:nvGrpSpPr>
      <p:grpSpPr>
        <a:xfrm>
          <a:off x="0" y="0"/>
          <a:ext cx="0" cy="0"/>
          <a:chOff x="0" y="0"/>
          <a:chExt cx="0" cy="0"/>
        </a:xfrm>
      </p:grpSpPr>
      <p:sp>
        <p:nvSpPr>
          <p:cNvPr id="5390" name="Google Shape;5390;g143e5fc7cd5_0_119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1" name="Google Shape;5391;g143e5fc7cd5_0_119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nested data we’ve just added to the database.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"instock": { warehouse: "A", qty: 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this query we are only for an array within the array field ‘instock’ that has the field warehouse with a value of “A” and a field qty with a value of 5 (and in that ordering of fields) in a nested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'instock.qty': { $lte: 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This query looks across all the ‘qty’ fields in each nested document within the ‘instock’ array for those with a quantity of less than or equal to 5.</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https://docs.mongodb.com/manual/tutorial/query-for-null-fields/</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97" name="Shape 5397"/>
        <p:cNvGrpSpPr/>
        <p:nvPr/>
      </p:nvGrpSpPr>
      <p:grpSpPr>
        <a:xfrm>
          <a:off x="0" y="0"/>
          <a:ext cx="0" cy="0"/>
          <a:chOff x="0" y="0"/>
          <a:chExt cx="0" cy="0"/>
        </a:xfrm>
      </p:grpSpPr>
      <p:sp>
        <p:nvSpPr>
          <p:cNvPr id="5398" name="Google Shape;5398;g143e5fc7cd5_0_119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9" name="Google Shape;5399;g143e5fc7cd5_0_119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Now to use the MQL find() to query the nested data we’ve just added to the database. You can copy it from the slide or from the notes here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sz="1200">
                <a:solidFill>
                  <a:srgbClr val="21313C"/>
                </a:solidFill>
                <a:latin typeface="Source Code Pro"/>
                <a:ea typeface="Source Code Pro"/>
                <a:cs typeface="Source Code Pro"/>
                <a:sym typeface="Source Code Pro"/>
              </a:rPr>
              <a:t>db.inventory.find( { "instock": { warehouse: "A", qty: 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In this query we are only for an array within the array field ‘instock’ that has the field warehouse with a value of “A” and a field qty with a value of 5 (and in that ordering of fields) in a nested document.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sz="1200">
                <a:solidFill>
                  <a:srgbClr val="21313C"/>
                </a:solidFill>
                <a:latin typeface="Source Code Pro"/>
                <a:ea typeface="Source Code Pro"/>
                <a:cs typeface="Source Code Pro"/>
                <a:sym typeface="Source Code Pro"/>
              </a:rPr>
              <a:t>db.inventory.find( { 'instock.qty': { $lte: 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None/>
            </a:pPr>
            <a:r>
              <a:rPr lang="en">
                <a:solidFill>
                  <a:schemeClr val="dk1"/>
                </a:solidFill>
              </a:rPr>
              <a:t>This query looks across all the ‘qty’ fields in each nested document within the ‘instock’ array for those with a quantity of less than or equal to 5.</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https://docs.mongodb.com/manual/tutorial/query-for-null-fields/</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5" name="Shape 5405"/>
        <p:cNvGrpSpPr/>
        <p:nvPr/>
      </p:nvGrpSpPr>
      <p:grpSpPr>
        <a:xfrm>
          <a:off x="0" y="0"/>
          <a:ext cx="0" cy="0"/>
          <a:chOff x="0" y="0"/>
          <a:chExt cx="0" cy="0"/>
        </a:xfrm>
      </p:grpSpPr>
      <p:sp>
        <p:nvSpPr>
          <p:cNvPr id="5406" name="Google Shape;5406;g143e5fc7cd5_0_119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07" name="Google Shape;5407;g143e5fc7cd5_0_11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again let’s use the MQL find() to query the data we’ve just added to the database. Specifically, we want to only return the documents where the quantity of the item in warehouse “a” is 5 or greater and less than or equal to 20.</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"instock": { $elemMatch: { qty: { $gte: 5, $lte: 20 }, "warehouse": "A" }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endParaRPr>
          </a:p>
          <a:p>
            <a:pPr indent="0" lvl="0" marL="0" rtl="0" algn="l">
              <a:spcBef>
                <a:spcPts val="0"/>
              </a:spcBef>
              <a:spcAft>
                <a:spcPts val="0"/>
              </a:spcAft>
              <a:buClr>
                <a:schemeClr val="dk1"/>
              </a:buClr>
              <a:buSzPts val="1100"/>
              <a:buFont typeface="Arial"/>
              <a:buNone/>
            </a:pPr>
            <a:r>
              <a:rPr lang="en">
                <a:solidFill>
                  <a:schemeClr val="dk1"/>
                </a:solidFill>
              </a:rPr>
              <a:t>Only one document is returned that match this criteria.</a:t>
            </a:r>
            <a:endParaRPr sz="1000">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https://docs.mongodb.com/manual/reference/method/db.collection.find/</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4" name="Shape 5414"/>
        <p:cNvGrpSpPr/>
        <p:nvPr/>
      </p:nvGrpSpPr>
      <p:grpSpPr>
        <a:xfrm>
          <a:off x="0" y="0"/>
          <a:ext cx="0" cy="0"/>
          <a:chOff x="0" y="0"/>
          <a:chExt cx="0" cy="0"/>
        </a:xfrm>
      </p:grpSpPr>
      <p:sp>
        <p:nvSpPr>
          <p:cNvPr id="5415" name="Google Shape;5415;g143e5fc7cd5_0_119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16" name="Google Shape;5416;g143e5fc7cd5_0_119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9" name="Shape 5419"/>
        <p:cNvGrpSpPr/>
        <p:nvPr/>
      </p:nvGrpSpPr>
      <p:grpSpPr>
        <a:xfrm>
          <a:off x="0" y="0"/>
          <a:ext cx="0" cy="0"/>
          <a:chOff x="0" y="0"/>
          <a:chExt cx="0" cy="0"/>
        </a:xfrm>
      </p:grpSpPr>
      <p:sp>
        <p:nvSpPr>
          <p:cNvPr id="5420" name="Google Shape;5420;g143e5fc7cd5_0_119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21" name="Google Shape;5421;g143e5fc7cd5_0_119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27" name="Shape 5427"/>
        <p:cNvGrpSpPr/>
        <p:nvPr/>
      </p:nvGrpSpPr>
      <p:grpSpPr>
        <a:xfrm>
          <a:off x="0" y="0"/>
          <a:ext cx="0" cy="0"/>
          <a:chOff x="0" y="0"/>
          <a:chExt cx="0" cy="0"/>
        </a:xfrm>
      </p:grpSpPr>
      <p:sp>
        <p:nvSpPr>
          <p:cNvPr id="5428" name="Google Shape;5428;g143e5fc7cd5_0_119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29" name="Google Shape;5429;g143e5fc7cd5_0_11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Allows $elemMatch to query on two conditions with both being required for the query in a single nested document - This is correct and the recommended approach</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Does not allow the use of the dot notation to access nested documents within arrays - Dot notation can be used to access fields in nested documents in arrays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1" name="Shape 5441"/>
        <p:cNvGrpSpPr/>
        <p:nvPr/>
      </p:nvGrpSpPr>
      <p:grpSpPr>
        <a:xfrm>
          <a:off x="0" y="0"/>
          <a:ext cx="0" cy="0"/>
          <a:chOff x="0" y="0"/>
          <a:chExt cx="0" cy="0"/>
        </a:xfrm>
      </p:grpSpPr>
      <p:sp>
        <p:nvSpPr>
          <p:cNvPr id="5442" name="Google Shape;5442;g143e5fc7cd5_0_119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43" name="Google Shape;5443;g143e5fc7cd5_0_119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Allows $elemMatch to query on two conditions with both being required for the query in a single nested document - This is correct and the recommended approach</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6" name="Shape 5456"/>
        <p:cNvGrpSpPr/>
        <p:nvPr/>
      </p:nvGrpSpPr>
      <p:grpSpPr>
        <a:xfrm>
          <a:off x="0" y="0"/>
          <a:ext cx="0" cy="0"/>
          <a:chOff x="0" y="0"/>
          <a:chExt cx="0" cy="0"/>
        </a:xfrm>
      </p:grpSpPr>
      <p:sp>
        <p:nvSpPr>
          <p:cNvPr id="5457" name="Google Shape;5457;g143e5fc7cd5_0_119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8" name="Google Shape;5458;g143e5fc7cd5_0_119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Does not allow the use of the dot notation to access nested documents within arrays - This is incorrect. Dot notation can be used to access fields in nested documents in arrays.</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6" name="Shape 4956"/>
        <p:cNvGrpSpPr/>
        <p:nvPr/>
      </p:nvGrpSpPr>
      <p:grpSpPr>
        <a:xfrm>
          <a:off x="0" y="0"/>
          <a:ext cx="0" cy="0"/>
          <a:chOff x="0" y="0"/>
          <a:chExt cx="0" cy="0"/>
        </a:xfrm>
      </p:grpSpPr>
      <p:sp>
        <p:nvSpPr>
          <p:cNvPr id="4957" name="Google Shape;4957;g143e5fc7cd5_0_115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8" name="Google Shape;4958;g143e5fc7cd5_0_115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will also explore </a:t>
            </a:r>
            <a:r>
              <a:rPr lang="en">
                <a:solidFill>
                  <a:srgbClr val="21313C"/>
                </a:solidFill>
              </a:rPr>
              <a:t>using MQL for queries where</a:t>
            </a:r>
            <a:r>
              <a:rPr lang="en">
                <a:solidFill>
                  <a:schemeClr val="dk1"/>
                </a:solidFill>
              </a:rPr>
              <a:t> the documents contain an array of nested documents and how we can query them.</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1" name="Shape 5471"/>
        <p:cNvGrpSpPr/>
        <p:nvPr/>
      </p:nvGrpSpPr>
      <p:grpSpPr>
        <a:xfrm>
          <a:off x="0" y="0"/>
          <a:ext cx="0" cy="0"/>
          <a:chOff x="0" y="0"/>
          <a:chExt cx="0" cy="0"/>
        </a:xfrm>
      </p:grpSpPr>
      <p:sp>
        <p:nvSpPr>
          <p:cNvPr id="5472" name="Google Shape;5472;g143e5fc7cd5_0_120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73" name="Google Shape;5473;g143e5fc7cd5_0_120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6" name="Shape 5476"/>
        <p:cNvGrpSpPr/>
        <p:nvPr/>
      </p:nvGrpSpPr>
      <p:grpSpPr>
        <a:xfrm>
          <a:off x="0" y="0"/>
          <a:ext cx="0" cy="0"/>
          <a:chOff x="0" y="0"/>
          <a:chExt cx="0" cy="0"/>
        </a:xfrm>
      </p:grpSpPr>
      <p:sp>
        <p:nvSpPr>
          <p:cNvPr id="5477" name="Google Shape;5477;g143e5fc7cd5_0_120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78" name="Google Shape;5478;g143e5fc7cd5_0_120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 projection can help use restrict or explicitly specify which fields should be returned from the query.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If the projection document is empty, then all fields for all of the documents matching the query are returned.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 projection can explicitly include or exclude fields (1/0).</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Dot notation works in conjunction with projection, within the projection document you can use dot notation to return nested documents and array or indeed fields/position elements within these.</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3" name="Shape 5483"/>
        <p:cNvGrpSpPr/>
        <p:nvPr/>
      </p:nvGrpSpPr>
      <p:grpSpPr>
        <a:xfrm>
          <a:off x="0" y="0"/>
          <a:ext cx="0" cy="0"/>
          <a:chOff x="0" y="0"/>
          <a:chExt cx="0" cy="0"/>
        </a:xfrm>
      </p:grpSpPr>
      <p:sp>
        <p:nvSpPr>
          <p:cNvPr id="5484" name="Google Shape;5484;g143e5fc7cd5_0_120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5" name="Google Shape;5485;g143e5fc7cd5_0_120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You should cut and paste the following command directly from the slide or from these notes into the prompt (indicated by &gt;&gt;&gt;). Once they have been inserted you will see the following output on the screen.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db.inventory.insertMany(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"journal", status: "A", size: { h: 14, w: 21, uom: "cm" }, instock: [ { warehouse: "A", qty: 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"notebook", status: "A",  size: { h: 8.5, w: 11, uom: "in" }, instock: [ { warehouse: "C", qty: 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"paper", status: "D", size: { h: 8.5, w: 11, uom: "in" }, instock: [ { warehouse: "A", qty: 60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"planner", status: "D", size: { h: 22.85, w: 30, uom: "cm" }, instock: [ { warehouse: "A", qty: 40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"postcard", status: "A", size: { h: 10, w: 15.25, uom: "cm" }, instock: [ { warehouse: "B", qty: 15 }, { warehouse: "C", qty: 35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None/>
            </a:pPr>
            <a:r>
              <a:rPr lang="en">
                <a:solidFill>
                  <a:schemeClr val="dk1"/>
                </a:solidFill>
              </a:rPr>
              <a:t>See: </a:t>
            </a:r>
            <a:r>
              <a:rPr lang="en" u="sng">
                <a:solidFill>
                  <a:schemeClr val="hlink"/>
                </a:solidFill>
                <a:hlinkClick r:id="rId2"/>
              </a:rPr>
              <a:t>https://docs.mongodb.com/manual/tutorial/project-fields-from-query-results/</a:t>
            </a:r>
            <a:r>
              <a:rPr lang="en">
                <a:solidFill>
                  <a:schemeClr val="dk1"/>
                </a:solidFill>
              </a:rPr>
              <a:t>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1" name="Shape 5491"/>
        <p:cNvGrpSpPr/>
        <p:nvPr/>
      </p:nvGrpSpPr>
      <p:grpSpPr>
        <a:xfrm>
          <a:off x="0" y="0"/>
          <a:ext cx="0" cy="0"/>
          <a:chOff x="0" y="0"/>
          <a:chExt cx="0" cy="0"/>
        </a:xfrm>
      </p:grpSpPr>
      <p:sp>
        <p:nvSpPr>
          <p:cNvPr id="5492" name="Google Shape;5492;g143e5fc7cd5_0_120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93" name="Google Shape;5493;g143e5fc7cd5_0_120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You can copy it from the slide or from the notes here. The first query will return all the documents with a status of ‘a’ however with the projection we will only see the item and instock.qty fields in the results returned.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second query also looks for documents with a status field of ‘a’ and only returns the item and ‘size.uom’ (unit of measurement) fields in the results.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status: "A" }, { _id: 0, item: 1, "instock.qty": 1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In this query we are only querying for documents with a status of “A” and only returning two fields the item and the instock.qty field. The zero for _id means we are explicitly requesting the document with the ObjectID field.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status: "A" }, { _id:0, item: 1, "size.uom": 1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In this query we are only querying for documents with a status of “A” and only returning two fields the item and the size.uom field. The zero for _id means we are explicitly requesting the document with the ObjectID field.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8" name="Shape 5498"/>
        <p:cNvGrpSpPr/>
        <p:nvPr/>
      </p:nvGrpSpPr>
      <p:grpSpPr>
        <a:xfrm>
          <a:off x="0" y="0"/>
          <a:ext cx="0" cy="0"/>
          <a:chOff x="0" y="0"/>
          <a:chExt cx="0" cy="0"/>
        </a:xfrm>
      </p:grpSpPr>
      <p:sp>
        <p:nvSpPr>
          <p:cNvPr id="5499" name="Google Shape;5499;g143e5fc7cd5_0_120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0" name="Google Shape;5500;g143e5fc7cd5_0_120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3" name="Shape 5503"/>
        <p:cNvGrpSpPr/>
        <p:nvPr/>
      </p:nvGrpSpPr>
      <p:grpSpPr>
        <a:xfrm>
          <a:off x="0" y="0"/>
          <a:ext cx="0" cy="0"/>
          <a:chOff x="0" y="0"/>
          <a:chExt cx="0" cy="0"/>
        </a:xfrm>
      </p:grpSpPr>
      <p:sp>
        <p:nvSpPr>
          <p:cNvPr id="5504" name="Google Shape;5504;g143e5fc7cd5_0_120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5" name="Google Shape;5505;g143e5fc7cd5_0_120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3" name="Shape 5513"/>
        <p:cNvGrpSpPr/>
        <p:nvPr/>
      </p:nvGrpSpPr>
      <p:grpSpPr>
        <a:xfrm>
          <a:off x="0" y="0"/>
          <a:ext cx="0" cy="0"/>
          <a:chOff x="0" y="0"/>
          <a:chExt cx="0" cy="0"/>
        </a:xfrm>
      </p:grpSpPr>
      <p:sp>
        <p:nvSpPr>
          <p:cNvPr id="5514" name="Google Shape;5514;g143e5fc7cd5_0_120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5" name="Google Shape;5515;g143e5fc7cd5_0_120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Cannot have an empty projection document - Incorrect, an empty document simply returns all the fields in the document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Cannot be used with dot notation - Incorrect, dot notation is usable with projections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Can be used for auditing - Incorrect, there are auditing features in MongoDB Enterprise but this is not an audit feature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Can set multiple fields for projection - Correct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7" name="Shape 5537"/>
        <p:cNvGrpSpPr/>
        <p:nvPr/>
      </p:nvGrpSpPr>
      <p:grpSpPr>
        <a:xfrm>
          <a:off x="0" y="0"/>
          <a:ext cx="0" cy="0"/>
          <a:chOff x="0" y="0"/>
          <a:chExt cx="0" cy="0"/>
        </a:xfrm>
      </p:grpSpPr>
      <p:sp>
        <p:nvSpPr>
          <p:cNvPr id="5538" name="Google Shape;5538;g143e5fc7cd5_0_120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9" name="Google Shape;5539;g143e5fc7cd5_0_120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Cannot have an empty projection document - Incorrect, an empty document simply returns all the fields in the document</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2" name="Shape 5562"/>
        <p:cNvGrpSpPr/>
        <p:nvPr/>
      </p:nvGrpSpPr>
      <p:grpSpPr>
        <a:xfrm>
          <a:off x="0" y="0"/>
          <a:ext cx="0" cy="0"/>
          <a:chOff x="0" y="0"/>
          <a:chExt cx="0" cy="0"/>
        </a:xfrm>
      </p:grpSpPr>
      <p:sp>
        <p:nvSpPr>
          <p:cNvPr id="5563" name="Google Shape;5563;g143e5fc7cd5_0_120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64" name="Google Shape;5564;g143e5fc7cd5_0_120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Cannot be used with dot notation - Incorrect, dot notation is usable with projections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7" name="Shape 5587"/>
        <p:cNvGrpSpPr/>
        <p:nvPr/>
      </p:nvGrpSpPr>
      <p:grpSpPr>
        <a:xfrm>
          <a:off x="0" y="0"/>
          <a:ext cx="0" cy="0"/>
          <a:chOff x="0" y="0"/>
          <a:chExt cx="0" cy="0"/>
        </a:xfrm>
      </p:grpSpPr>
      <p:sp>
        <p:nvSpPr>
          <p:cNvPr id="5588" name="Google Shape;5588;g143e5fc7cd5_0_12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9" name="Google Shape;5589;g143e5fc7cd5_0_12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Can be used for auditing - This is incorrect. There are auditing features in MongoDB Enterprise but the querying of arrays in MQL is not an audit feature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3" name="Shape 4963"/>
        <p:cNvGrpSpPr/>
        <p:nvPr/>
      </p:nvGrpSpPr>
      <p:grpSpPr>
        <a:xfrm>
          <a:off x="0" y="0"/>
          <a:ext cx="0" cy="0"/>
          <a:chOff x="0" y="0"/>
          <a:chExt cx="0" cy="0"/>
        </a:xfrm>
      </p:grpSpPr>
      <p:sp>
        <p:nvSpPr>
          <p:cNvPr id="4964" name="Google Shape;4964;g143e5fc7cd5_0_115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65" name="Google Shape;4965;g143e5fc7cd5_0_115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will also explore using MQL for queries to use projection to return only the fields we want.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Projection is also useful as only the fields projected will be returned in the results to the client, this in cases of larger documents can significantly reduce the amount of data being sent back to the client. Ideally, we should design queries to return only the data from the document that they require.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2" name="Shape 5612"/>
        <p:cNvGrpSpPr/>
        <p:nvPr/>
      </p:nvGrpSpPr>
      <p:grpSpPr>
        <a:xfrm>
          <a:off x="0" y="0"/>
          <a:ext cx="0" cy="0"/>
          <a:chOff x="0" y="0"/>
          <a:chExt cx="0" cy="0"/>
        </a:xfrm>
      </p:grpSpPr>
      <p:sp>
        <p:nvSpPr>
          <p:cNvPr id="5613" name="Google Shape;5613;g143e5fc7cd5_0_12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4" name="Google Shape;5614;g143e5fc7cd5_0_12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Can set multiple fields for projection - This is correct. It is possible to use multiple fields for a projection.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7" name="Shape 5637"/>
        <p:cNvGrpSpPr/>
        <p:nvPr/>
      </p:nvGrpSpPr>
      <p:grpSpPr>
        <a:xfrm>
          <a:off x="0" y="0"/>
          <a:ext cx="0" cy="0"/>
          <a:chOff x="0" y="0"/>
          <a:chExt cx="0" cy="0"/>
        </a:xfrm>
      </p:grpSpPr>
      <p:sp>
        <p:nvSpPr>
          <p:cNvPr id="5638" name="Google Shape;5638;g143e5fc7cd5_0_12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39" name="Google Shape;5639;g143e5fc7cd5_0_12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2" name="Shape 5642"/>
        <p:cNvGrpSpPr/>
        <p:nvPr/>
      </p:nvGrpSpPr>
      <p:grpSpPr>
        <a:xfrm>
          <a:off x="0" y="0"/>
          <a:ext cx="0" cy="0"/>
          <a:chOff x="0" y="0"/>
          <a:chExt cx="0" cy="0"/>
        </a:xfrm>
      </p:grpSpPr>
      <p:sp>
        <p:nvSpPr>
          <p:cNvPr id="5643" name="Google Shape;5643;g143e5fc7cd5_0_12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44" name="Google Shape;5644;g143e5fc7cd5_0_12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MongoDB can query for null or missing fields, however you should be aware that different query operators treat the null field differently so care is needed when designing queries or schemas which use it.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Specifically, we’ll look at how the equality filter, the existence check, and the type check deal with the null field.</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9" name="Shape 5649"/>
        <p:cNvGrpSpPr/>
        <p:nvPr/>
      </p:nvGrpSpPr>
      <p:grpSpPr>
        <a:xfrm>
          <a:off x="0" y="0"/>
          <a:ext cx="0" cy="0"/>
          <a:chOff x="0" y="0"/>
          <a:chExt cx="0" cy="0"/>
        </a:xfrm>
      </p:grpSpPr>
      <p:sp>
        <p:nvSpPr>
          <p:cNvPr id="5650" name="Google Shape;5650;g143e5fc7cd5_0_12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1" name="Google Shape;5651;g143e5fc7cd5_0_12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You should cut and paste the following command directly from the slide or from these notes into the prompt (indicated by &gt;&gt;&gt;). Once they have been inserted you will see the following output on the screen.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db.inventory.insertMany([</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_id: 1, item: null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_id: 2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t>See: </a:t>
            </a:r>
            <a:r>
              <a:rPr lang="en" u="sng">
                <a:solidFill>
                  <a:schemeClr val="hlink"/>
                </a:solidFill>
                <a:hlinkClick r:id="rId2"/>
              </a:rPr>
              <a:t>https://docs.mongodb.com/manual/tutorial/query-for-null-fields/</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rPr lang="en"/>
              <a:t>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57" name="Shape 5657"/>
        <p:cNvGrpSpPr/>
        <p:nvPr/>
      </p:nvGrpSpPr>
      <p:grpSpPr>
        <a:xfrm>
          <a:off x="0" y="0"/>
          <a:ext cx="0" cy="0"/>
          <a:chOff x="0" y="0"/>
          <a:chExt cx="0" cy="0"/>
        </a:xfrm>
      </p:grpSpPr>
      <p:sp>
        <p:nvSpPr>
          <p:cNvPr id="5658" name="Google Shape;5658;g143e5fc7cd5_0_12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9" name="Google Shape;5659;g143e5fc7cd5_0_12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first query will use the equality filter to check for null fields: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item: null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this query we are only checking the documents to see if either they contain the item field whose value is null or that do not contain the item field at all.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second query will use the existence check by using the $exists operator to find documents where the ‘item’ field does not exist. In the case of the query, we can see that where null is set, then it also exists so it won’t be returned by this query.</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third query uses a BSON type check via the $type operator where we look for 10 which is BSON Type for Null.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item : { $exists: false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this query we are only checking to find documents that contain the field ‘ item’ and which are also of the BSON Type NULL.</a:t>
            </a:r>
            <a:endParaRPr>
              <a:solidFill>
                <a:schemeClr val="dk1"/>
              </a:solidFill>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item : { $type: 10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query is only looking for documents where the item field’s value is null, specifically where the value is equal to the BSON Type Null (type 10 in the BSON standard).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https://docs.mongodb.com/manual/tutorial/query-for-null-fields/</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5" name="Shape 5665"/>
        <p:cNvGrpSpPr/>
        <p:nvPr/>
      </p:nvGrpSpPr>
      <p:grpSpPr>
        <a:xfrm>
          <a:off x="0" y="0"/>
          <a:ext cx="0" cy="0"/>
          <a:chOff x="0" y="0"/>
          <a:chExt cx="0" cy="0"/>
        </a:xfrm>
      </p:grpSpPr>
      <p:sp>
        <p:nvSpPr>
          <p:cNvPr id="5666" name="Google Shape;5666;g143e5fc7cd5_0_121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7" name="Google Shape;5667;g143e5fc7cd5_0_12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solidFill>
                  <a:srgbClr val="21313C"/>
                </a:solidFill>
              </a:rPr>
              <a:t>In this query, we will use the equality filter to match documents</a:t>
            </a:r>
            <a:endParaRPr sz="1200">
              <a:solidFill>
                <a:srgbClr val="21313C"/>
              </a:solidFill>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item: null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this query we are only checking the documents to see if either they contain the item field whose value is null or that do not contain the item field at all.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https://docs.mongodb.com/manual/tutorial/query-for-null-fields/</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3" name="Shape 5673"/>
        <p:cNvGrpSpPr/>
        <p:nvPr/>
      </p:nvGrpSpPr>
      <p:grpSpPr>
        <a:xfrm>
          <a:off x="0" y="0"/>
          <a:ext cx="0" cy="0"/>
          <a:chOff x="0" y="0"/>
          <a:chExt cx="0" cy="0"/>
        </a:xfrm>
      </p:grpSpPr>
      <p:sp>
        <p:nvSpPr>
          <p:cNvPr id="5674" name="Google Shape;5674;g143e5fc7cd5_0_12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75" name="Google Shape;5675;g143e5fc7cd5_0_12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In this query, we focus on using an existence check on null</a:t>
            </a:r>
            <a:endParaRPr>
              <a:solidFill>
                <a:srgbClr val="21313C"/>
              </a:solidFill>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item : { $exists: false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this query we are only checking to find documents that </a:t>
            </a:r>
            <a:r>
              <a:rPr b="1" lang="en">
                <a:solidFill>
                  <a:schemeClr val="dk1"/>
                </a:solidFill>
              </a:rPr>
              <a:t>do not contain</a:t>
            </a:r>
            <a:r>
              <a:rPr lang="en">
                <a:solidFill>
                  <a:schemeClr val="dk1"/>
                </a:solidFill>
              </a:rPr>
              <a:t> the item field or if set to true which explicitly contained the field.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https://docs.mongodb.com/manual/tutorial/query-for-null-fields/</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sz="1200">
              <a:solidFill>
                <a:srgbClr val="21313C"/>
              </a:solidFill>
              <a:latin typeface="Source Code Pro"/>
              <a:ea typeface="Source Code Pro"/>
              <a:cs typeface="Source Code Pro"/>
              <a:sym typeface="Source Code Pro"/>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1" name="Shape 5681"/>
        <p:cNvGrpSpPr/>
        <p:nvPr/>
      </p:nvGrpSpPr>
      <p:grpSpPr>
        <a:xfrm>
          <a:off x="0" y="0"/>
          <a:ext cx="0" cy="0"/>
          <a:chOff x="0" y="0"/>
          <a:chExt cx="0" cy="0"/>
        </a:xfrm>
      </p:grpSpPr>
      <p:sp>
        <p:nvSpPr>
          <p:cNvPr id="5682" name="Google Shape;5682;g143e5fc7cd5_0_12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3" name="Google Shape;5683;g143e5fc7cd5_0_12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item : { $type: 10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query is only looking for documents where the item field’s value is null.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Specifically where the value is equal to the BSON Type Null (type 10 in the BSON standard).</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sz="1200">
              <a:solidFill>
                <a:srgbClr val="21313C"/>
              </a:solidFill>
              <a:latin typeface="Source Code Pro"/>
              <a:ea typeface="Source Code Pro"/>
              <a:cs typeface="Source Code Pro"/>
              <a:sym typeface="Source Code Pro"/>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9" name="Shape 5689"/>
        <p:cNvGrpSpPr/>
        <p:nvPr/>
      </p:nvGrpSpPr>
      <p:grpSpPr>
        <a:xfrm>
          <a:off x="0" y="0"/>
          <a:ext cx="0" cy="0"/>
          <a:chOff x="0" y="0"/>
          <a:chExt cx="0" cy="0"/>
        </a:xfrm>
      </p:grpSpPr>
      <p:sp>
        <p:nvSpPr>
          <p:cNvPr id="5690" name="Google Shape;5690;g143e5fc7cd5_0_122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1" name="Google Shape;5691;g143e5fc7cd5_0_122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You should cut and paste the following command directly from the slide or from these notes into the prompt (indicated by &gt;&gt;&gt;). Once they have been inserted you will see the following output on the screen.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db.inventory.drop()</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db.inventory.insertMany([</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"journal", qty: 25, tags: ["blank", "red"], dim_cm: [ 14, 21 ], colour: "red"},</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"notebook", qty: 50, tags: ["red", "blank"], dim_cm: [ 14, 21 ], colour: "red"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 item: "postcard", qty: 45, tags: ["blue"], dim_cm: [ 10, 15.25 ], colour: null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None/>
            </a:pPr>
            <a:r>
              <a:rPr lang="en"/>
              <a:t>See: </a:t>
            </a:r>
            <a:r>
              <a:rPr lang="en" u="sng">
                <a:solidFill>
                  <a:schemeClr val="hlink"/>
                </a:solidFill>
                <a:hlinkClick r:id="rId2"/>
              </a:rPr>
              <a:t>https://docs.mongodb.com/manual/reference/method/db.collection.insertMany/</a:t>
            </a:r>
            <a:r>
              <a:rPr lang="en"/>
              <a:t>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7" name="Shape 5697"/>
        <p:cNvGrpSpPr/>
        <p:nvPr/>
      </p:nvGrpSpPr>
      <p:grpSpPr>
        <a:xfrm>
          <a:off x="0" y="0"/>
          <a:ext cx="0" cy="0"/>
          <a:chOff x="0" y="0"/>
          <a:chExt cx="0" cy="0"/>
        </a:xfrm>
      </p:grpSpPr>
      <p:sp>
        <p:nvSpPr>
          <p:cNvPr id="5698" name="Google Shape;5698;g143e5fc7cd5_0_122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9" name="Google Shape;5699;g143e5fc7cd5_0_122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again let’s use the MQL find() to query the data we’ve just added to the database. Specifically, we want to only return the documents which have non-null values in the field ‘colour’.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colour : { $not: { $type: 10 }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endParaRPr>
          </a:p>
          <a:p>
            <a:pPr indent="0" lvl="0" marL="0" rtl="0" algn="l">
              <a:spcBef>
                <a:spcPts val="0"/>
              </a:spcBef>
              <a:spcAft>
                <a:spcPts val="0"/>
              </a:spcAft>
              <a:buClr>
                <a:schemeClr val="dk1"/>
              </a:buClr>
              <a:buSzPts val="1100"/>
              <a:buFont typeface="Arial"/>
              <a:buNone/>
            </a:pPr>
            <a:r>
              <a:rPr lang="en" sz="1200">
                <a:solidFill>
                  <a:srgbClr val="21313C"/>
                </a:solidFill>
              </a:rPr>
              <a:t>Two documents are returned that match this criteria.</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https://docs.mongodb.com/manual/reference/method/db.collection.insertMany/</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0" name="Shape 4970"/>
        <p:cNvGrpSpPr/>
        <p:nvPr/>
      </p:nvGrpSpPr>
      <p:grpSpPr>
        <a:xfrm>
          <a:off x="0" y="0"/>
          <a:ext cx="0" cy="0"/>
          <a:chOff x="0" y="0"/>
          <a:chExt cx="0" cy="0"/>
        </a:xfrm>
      </p:grpSpPr>
      <p:sp>
        <p:nvSpPr>
          <p:cNvPr id="4971" name="Google Shape;4971;g143e5fc7cd5_0_115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2" name="Google Shape;4972;g143e5fc7cd5_0_115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Finally, we will then explore using MQL for queries</a:t>
            </a:r>
            <a:r>
              <a:rPr lang="en">
                <a:solidFill>
                  <a:schemeClr val="dk1"/>
                </a:solidFill>
              </a:rPr>
              <a:t> for null or for missing fields in documents.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rgbClr val="21313C"/>
              </a:solidFil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5" name="Shape 5705"/>
        <p:cNvGrpSpPr/>
        <p:nvPr/>
      </p:nvGrpSpPr>
      <p:grpSpPr>
        <a:xfrm>
          <a:off x="0" y="0"/>
          <a:ext cx="0" cy="0"/>
          <a:chOff x="0" y="0"/>
          <a:chExt cx="0" cy="0"/>
        </a:xfrm>
      </p:grpSpPr>
      <p:sp>
        <p:nvSpPr>
          <p:cNvPr id="5706" name="Google Shape;5706;g143e5fc7cd5_0_122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7" name="Google Shape;5707;g143e5fc7cd5_0_122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0" name="Shape 5710"/>
        <p:cNvGrpSpPr/>
        <p:nvPr/>
      </p:nvGrpSpPr>
      <p:grpSpPr>
        <a:xfrm>
          <a:off x="0" y="0"/>
          <a:ext cx="0" cy="0"/>
          <a:chOff x="0" y="0"/>
          <a:chExt cx="0" cy="0"/>
        </a:xfrm>
      </p:grpSpPr>
      <p:sp>
        <p:nvSpPr>
          <p:cNvPr id="5711" name="Google Shape;5711;g143e5fc7cd5_0_12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12" name="Google Shape;5712;g143e5fc7cd5_0_12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0" name="Shape 5720"/>
        <p:cNvGrpSpPr/>
        <p:nvPr/>
      </p:nvGrpSpPr>
      <p:grpSpPr>
        <a:xfrm>
          <a:off x="0" y="0"/>
          <a:ext cx="0" cy="0"/>
          <a:chOff x="0" y="0"/>
          <a:chExt cx="0" cy="0"/>
        </a:xfrm>
      </p:grpSpPr>
      <p:sp>
        <p:nvSpPr>
          <p:cNvPr id="5721" name="Google Shape;5721;g143e5fc7cd5_0_122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2" name="Google Shape;5722;g143e5fc7cd5_0_122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Equality filters - Equality filters allow for checking if the field is null or for documents which do not have the field</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Existence checks - Existence checks ensure that the field is either present or not depending on the boolean parameter passed to the check</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Type checks - Checks to ensure the type of the field matches the specified BSON type.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Object checks - There are no object checks in MongoDB, documents can be checked by schema validation, however there is no functionality for document or object checking outside of this within the database.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40" name="Shape 5740"/>
        <p:cNvGrpSpPr/>
        <p:nvPr/>
      </p:nvGrpSpPr>
      <p:grpSpPr>
        <a:xfrm>
          <a:off x="0" y="0"/>
          <a:ext cx="0" cy="0"/>
          <a:chOff x="0" y="0"/>
          <a:chExt cx="0" cy="0"/>
        </a:xfrm>
      </p:grpSpPr>
      <p:sp>
        <p:nvSpPr>
          <p:cNvPr id="5741" name="Google Shape;5741;g143e5fc7cd5_0_122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42" name="Google Shape;5742;g143e5fc7cd5_0_122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Equality filters - equality filters allow for checking if the field is null or for documents which do not have the field</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61" name="Shape 5761"/>
        <p:cNvGrpSpPr/>
        <p:nvPr/>
      </p:nvGrpSpPr>
      <p:grpSpPr>
        <a:xfrm>
          <a:off x="0" y="0"/>
          <a:ext cx="0" cy="0"/>
          <a:chOff x="0" y="0"/>
          <a:chExt cx="0" cy="0"/>
        </a:xfrm>
      </p:grpSpPr>
      <p:sp>
        <p:nvSpPr>
          <p:cNvPr id="5762" name="Google Shape;5762;g143e5fc7cd5_0_12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63" name="Google Shape;5763;g143e5fc7cd5_0_12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Existence checks - This is correct. Existence checks ensure that the field is either present or not depending on the boolean parameter passed to the check</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2" name="Shape 5782"/>
        <p:cNvGrpSpPr/>
        <p:nvPr/>
      </p:nvGrpSpPr>
      <p:grpSpPr>
        <a:xfrm>
          <a:off x="0" y="0"/>
          <a:ext cx="0" cy="0"/>
          <a:chOff x="0" y="0"/>
          <a:chExt cx="0" cy="0"/>
        </a:xfrm>
      </p:grpSpPr>
      <p:sp>
        <p:nvSpPr>
          <p:cNvPr id="5783" name="Google Shape;5783;g143e5fc7cd5_0_123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84" name="Google Shape;5784;g143e5fc7cd5_0_123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Type checks - This is correct. It is a valid approach to use a type check to ensure the type of the field matches the specified BSON type.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03" name="Shape 5803"/>
        <p:cNvGrpSpPr/>
        <p:nvPr/>
      </p:nvGrpSpPr>
      <p:grpSpPr>
        <a:xfrm>
          <a:off x="0" y="0"/>
          <a:ext cx="0" cy="0"/>
          <a:chOff x="0" y="0"/>
          <a:chExt cx="0" cy="0"/>
        </a:xfrm>
      </p:grpSpPr>
      <p:sp>
        <p:nvSpPr>
          <p:cNvPr id="5804" name="Google Shape;5804;g143e5fc7cd5_0_12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5" name="Google Shape;5805;g143e5fc7cd5_0_12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INCORRECT: Object checks - This is incorrect. There are no object checks in MongoDB, documents can be checked by schema validation however there is no functionality for document or object checking outside of this within the database.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24" name="Shape 5824"/>
        <p:cNvGrpSpPr/>
        <p:nvPr/>
      </p:nvGrpSpPr>
      <p:grpSpPr>
        <a:xfrm>
          <a:off x="0" y="0"/>
          <a:ext cx="0" cy="0"/>
          <a:chOff x="0" y="0"/>
          <a:chExt cx="0" cy="0"/>
        </a:xfrm>
      </p:grpSpPr>
      <p:sp>
        <p:nvSpPr>
          <p:cNvPr id="5825" name="Google Shape;5825;g143e5fc7cd5_0_12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26" name="Google Shape;5826;g143e5fc7cd5_0_12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This concludes the material for this lesson. However, there are many more ways to learn about MongoDB and non-relational databases, and they are all free! Check out </a:t>
            </a:r>
            <a:r>
              <a:rPr lang="en" u="sng">
                <a:solidFill>
                  <a:schemeClr val="dk2"/>
                </a:solidFill>
                <a:hlinkClick r:id="rId2">
                  <a:extLst>
                    <a:ext uri="{A12FA001-AC4F-418D-AE19-62706E023703}">
                      <ahyp:hlinkClr val="tx"/>
                    </a:ext>
                  </a:extLst>
                </a:hlinkClick>
              </a:rPr>
              <a:t>MongoDB’s University</a:t>
            </a:r>
            <a:r>
              <a:rPr lang="en">
                <a:solidFill>
                  <a:schemeClr val="dk1"/>
                </a:solidFill>
              </a:rPr>
              <a:t> page to find free courses that go into more depth about everything MongoDB and non-relational. For students and educators alike, MongoDB for Academia is here to offer support in many forms. Check out our </a:t>
            </a:r>
            <a:r>
              <a:rPr lang="en" u="sng">
                <a:solidFill>
                  <a:schemeClr val="dk2"/>
                </a:solidFill>
                <a:hlinkClick r:id="rId3">
                  <a:extLst>
                    <a:ext uri="{A12FA001-AC4F-418D-AE19-62706E023703}">
                      <ahyp:hlinkClr val="tx"/>
                    </a:ext>
                  </a:extLst>
                </a:hlinkClick>
              </a:rPr>
              <a:t>educator resources</a:t>
            </a:r>
            <a:r>
              <a:rPr lang="en">
                <a:solidFill>
                  <a:schemeClr val="dk2"/>
                </a:solidFill>
              </a:rPr>
              <a:t> </a:t>
            </a:r>
            <a:r>
              <a:rPr lang="en">
                <a:solidFill>
                  <a:schemeClr val="dk1"/>
                </a:solidFill>
              </a:rPr>
              <a:t>and join the Educator Community. Students can receive $50 in Atlas credits and free certification through the </a:t>
            </a:r>
            <a:r>
              <a:rPr lang="en" u="sng">
                <a:solidFill>
                  <a:schemeClr val="dk2"/>
                </a:solidFill>
                <a:hlinkClick r:id="rId4">
                  <a:extLst>
                    <a:ext uri="{A12FA001-AC4F-418D-AE19-62706E023703}">
                      <ahyp:hlinkClr val="tx"/>
                    </a:ext>
                  </a:extLst>
                </a:hlinkClick>
              </a:rPr>
              <a:t>GitHub Student Developer</a:t>
            </a:r>
            <a:r>
              <a:rPr lang="en" u="sng">
                <a:solidFill>
                  <a:schemeClr val="hlink"/>
                </a:solidFill>
                <a:hlinkClick r:id="rId5"/>
              </a:rPr>
              <a:t> </a:t>
            </a:r>
            <a:r>
              <a:rPr lang="en" u="sng">
                <a:solidFill>
                  <a:schemeClr val="dk2"/>
                </a:solidFill>
                <a:hlinkClick r:id="rId6">
                  <a:extLst>
                    <a:ext uri="{A12FA001-AC4F-418D-AE19-62706E023703}">
                      <ahyp:hlinkClr val="tx"/>
                    </a:ext>
                  </a:extLst>
                </a:hlinkClick>
              </a:rPr>
              <a:t>Pack</a:t>
            </a:r>
            <a:r>
              <a:rPr lang="en">
                <a:solidFill>
                  <a:schemeClr val="dk1"/>
                </a:solidFill>
              </a:rPr>
              <a:t>.</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7" name="Shape 4977"/>
        <p:cNvGrpSpPr/>
        <p:nvPr/>
      </p:nvGrpSpPr>
      <p:grpSpPr>
        <a:xfrm>
          <a:off x="0" y="0"/>
          <a:ext cx="0" cy="0"/>
          <a:chOff x="0" y="0"/>
          <a:chExt cx="0" cy="0"/>
        </a:xfrm>
      </p:grpSpPr>
      <p:sp>
        <p:nvSpPr>
          <p:cNvPr id="4978" name="Google Shape;4978;g143e5fc7cd5_0_11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9" name="Google Shape;4979;g143e5fc7cd5_0_11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9.jpg"/><Relationship Id="rId3" Type="http://schemas.openxmlformats.org/officeDocument/2006/relationships/image" Target="../media/image42.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3.png"/><Relationship Id="rId3" Type="http://schemas.openxmlformats.org/officeDocument/2006/relationships/image" Target="../media/image45.png"/><Relationship Id="rId4" Type="http://schemas.openxmlformats.org/officeDocument/2006/relationships/image" Target="../media/image78.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4.png"/><Relationship Id="rId3" Type="http://schemas.openxmlformats.org/officeDocument/2006/relationships/image" Target="../media/image48.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1.png"/><Relationship Id="rId3" Type="http://schemas.openxmlformats.org/officeDocument/2006/relationships/image" Target="../media/image47.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6.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1.png"/><Relationship Id="rId3" Type="http://schemas.openxmlformats.org/officeDocument/2006/relationships/image" Target="../media/image50.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2.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 Id="rId3" Type="http://schemas.openxmlformats.org/officeDocument/2006/relationships/image" Target="../media/image1.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 Id="rId3" Type="http://schemas.openxmlformats.org/officeDocument/2006/relationships/image" Target="../media/image1.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 Id="rId3" Type="http://schemas.openxmlformats.org/officeDocument/2006/relationships/image" Target="../media/image1.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 Id="rId3" Type="http://schemas.openxmlformats.org/officeDocument/2006/relationships/image" Target="../media/image1.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 Id="rId3" Type="http://schemas.openxmlformats.org/officeDocument/2006/relationships/image" Target="../media/image1.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 Id="rId3" Type="http://schemas.openxmlformats.org/officeDocument/2006/relationships/image" Target="../media/image1.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8.png"/><Relationship Id="rId4" Type="http://schemas.openxmlformats.org/officeDocument/2006/relationships/image" Target="../media/image1.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2.png"/><Relationship Id="rId4" Type="http://schemas.openxmlformats.org/officeDocument/2006/relationships/image" Target="../media/image1.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1.png"/></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2.png"/><Relationship Id="rId4" Type="http://schemas.openxmlformats.org/officeDocument/2006/relationships/image" Target="../media/image1.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8.png"/></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8.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7.png"/></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3.png"/></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6.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5.png"/></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9.jpg"/><Relationship Id="rId3" Type="http://schemas.openxmlformats.org/officeDocument/2006/relationships/image" Target="../media/image52.pn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9.jpg"/><Relationship Id="rId3" Type="http://schemas.openxmlformats.org/officeDocument/2006/relationships/image" Target="../media/image58.png"/></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7.jpg"/><Relationship Id="rId3" Type="http://schemas.openxmlformats.org/officeDocument/2006/relationships/image" Target="../media/image44.png"/></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7.jpg"/><Relationship Id="rId3" Type="http://schemas.openxmlformats.org/officeDocument/2006/relationships/image" Target="../media/image73.png"/></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3.png"/></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2.jpg"/><Relationship Id="rId3" Type="http://schemas.openxmlformats.org/officeDocument/2006/relationships/image" Target="../media/image55.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5.png"/><Relationship Id="rId3" Type="http://schemas.openxmlformats.org/officeDocument/2006/relationships/image" Target="../media/image75.png"/></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6.png"/><Relationship Id="rId3" Type="http://schemas.openxmlformats.org/officeDocument/2006/relationships/image" Target="../media/image69.png"/></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5.png"/></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9.png"/></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8.png"/></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5.png"/></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0.png"/></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 Id="rId3" Type="http://schemas.openxmlformats.org/officeDocument/2006/relationships/image" Target="../media/image70.png"/></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1.png"/><Relationship Id="rId3" Type="http://schemas.openxmlformats.org/officeDocument/2006/relationships/image" Target="../media/image70.png"/></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7.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7.png"/></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 Id="rId3" Type="http://schemas.openxmlformats.org/officeDocument/2006/relationships/image" Target="../media/image21.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3.png"/></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png"/></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3.pn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png"/></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5.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 Id="rId3" Type="http://schemas.openxmlformats.org/officeDocument/2006/relationships/image" Target="../media/image24.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 Id="rId3" Type="http://schemas.openxmlformats.org/officeDocument/2006/relationships/image" Target="../media/image20.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 Id="rId3" Type="http://schemas.openxmlformats.org/officeDocument/2006/relationships/image" Target="../media/image32.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 Id="rId3" Type="http://schemas.openxmlformats.org/officeDocument/2006/relationships/image" Target="../media/image29.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 Id="rId3" Type="http://schemas.openxmlformats.org/officeDocument/2006/relationships/image" Target="../media/image32.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3.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3.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1.png"/><Relationship Id="rId3"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 Id="rId3" Type="http://schemas.openxmlformats.org/officeDocument/2006/relationships/image" Target="../media/image32.png"/><Relationship Id="rId4" Type="http://schemas.openxmlformats.org/officeDocument/2006/relationships/image" Target="../media/image36.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 Id="rId3" Type="http://schemas.openxmlformats.org/officeDocument/2006/relationships/image" Target="../media/image32.png"/><Relationship Id="rId4" Type="http://schemas.openxmlformats.org/officeDocument/2006/relationships/image" Target="../media/image40.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 Id="rId3" Type="http://schemas.openxmlformats.org/officeDocument/2006/relationships/image" Target="../media/image18.png"/><Relationship Id="rId4" Type="http://schemas.openxmlformats.org/officeDocument/2006/relationships/image" Target="../media/image32.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 Id="rId3" Type="http://schemas.openxmlformats.org/officeDocument/2006/relationships/image" Target="../media/image32.png"/><Relationship Id="rId4" Type="http://schemas.openxmlformats.org/officeDocument/2006/relationships/image" Target="../media/image34.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 Id="rId3" Type="http://schemas.openxmlformats.org/officeDocument/2006/relationships/image" Target="../media/image32.png"/><Relationship Id="rId4" Type="http://schemas.openxmlformats.org/officeDocument/2006/relationships/image" Target="../media/image35.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8.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1.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8.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1.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8.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1.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8.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1.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674" name="Shape 674"/>
        <p:cNvGrpSpPr/>
        <p:nvPr/>
      </p:nvGrpSpPr>
      <p:grpSpPr>
        <a:xfrm>
          <a:off x="0" y="0"/>
          <a:ext cx="0" cy="0"/>
          <a:chOff x="0" y="0"/>
          <a:chExt cx="0" cy="0"/>
        </a:xfrm>
      </p:grpSpPr>
      <p:sp>
        <p:nvSpPr>
          <p:cNvPr id="675" name="Google Shape;675;p1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0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7" name="Google Shape;677;p10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8" name="Google Shape;678;p102"/>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79" name="Google Shape;679;p102"/>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0" name="Google Shape;680;p102"/>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681" name="Shape 681"/>
        <p:cNvGrpSpPr/>
        <p:nvPr/>
      </p:nvGrpSpPr>
      <p:grpSpPr>
        <a:xfrm>
          <a:off x="0" y="0"/>
          <a:ext cx="0" cy="0"/>
          <a:chOff x="0" y="0"/>
          <a:chExt cx="0" cy="0"/>
        </a:xfrm>
      </p:grpSpPr>
      <p:sp>
        <p:nvSpPr>
          <p:cNvPr id="682" name="Google Shape;682;p1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03"/>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84" name="Google Shape;684;p103"/>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5" name="Google Shape;685;p103"/>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686" name="Shape 686"/>
        <p:cNvGrpSpPr/>
        <p:nvPr/>
      </p:nvGrpSpPr>
      <p:grpSpPr>
        <a:xfrm>
          <a:off x="0" y="0"/>
          <a:ext cx="0" cy="0"/>
          <a:chOff x="0" y="0"/>
          <a:chExt cx="0" cy="0"/>
        </a:xfrm>
      </p:grpSpPr>
      <p:sp>
        <p:nvSpPr>
          <p:cNvPr id="687" name="Google Shape;687;p1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04"/>
          <p:cNvSpPr/>
          <p:nvPr>
            <p:ph idx="2" type="pic"/>
          </p:nvPr>
        </p:nvSpPr>
        <p:spPr>
          <a:xfrm>
            <a:off x="0" y="0"/>
            <a:ext cx="4572000" cy="5143500"/>
          </a:xfrm>
          <a:prstGeom prst="rect">
            <a:avLst/>
          </a:prstGeom>
          <a:noFill/>
          <a:ln>
            <a:noFill/>
          </a:ln>
        </p:spPr>
      </p:sp>
      <p:sp>
        <p:nvSpPr>
          <p:cNvPr id="689" name="Google Shape;689;p10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690" name="Shape 690"/>
        <p:cNvGrpSpPr/>
        <p:nvPr/>
      </p:nvGrpSpPr>
      <p:grpSpPr>
        <a:xfrm>
          <a:off x="0" y="0"/>
          <a:ext cx="0" cy="0"/>
          <a:chOff x="0" y="0"/>
          <a:chExt cx="0" cy="0"/>
        </a:xfrm>
      </p:grpSpPr>
      <p:sp>
        <p:nvSpPr>
          <p:cNvPr id="691" name="Google Shape;691;p105"/>
          <p:cNvSpPr/>
          <p:nvPr>
            <p:ph idx="2" type="pic"/>
          </p:nvPr>
        </p:nvSpPr>
        <p:spPr>
          <a:xfrm>
            <a:off x="5886100" y="0"/>
            <a:ext cx="3264300" cy="5143500"/>
          </a:xfrm>
          <a:prstGeom prst="rect">
            <a:avLst/>
          </a:prstGeom>
          <a:noFill/>
          <a:ln>
            <a:noFill/>
          </a:ln>
        </p:spPr>
      </p:sp>
      <p:sp>
        <p:nvSpPr>
          <p:cNvPr id="692" name="Google Shape;692;p105"/>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693" name="Shape 693"/>
        <p:cNvGrpSpPr/>
        <p:nvPr/>
      </p:nvGrpSpPr>
      <p:grpSpPr>
        <a:xfrm>
          <a:off x="0" y="0"/>
          <a:ext cx="0" cy="0"/>
          <a:chOff x="0" y="0"/>
          <a:chExt cx="0" cy="0"/>
        </a:xfrm>
      </p:grpSpPr>
      <p:sp>
        <p:nvSpPr>
          <p:cNvPr id="694" name="Google Shape;694;p106"/>
          <p:cNvSpPr/>
          <p:nvPr>
            <p:ph idx="2" type="pic"/>
          </p:nvPr>
        </p:nvSpPr>
        <p:spPr>
          <a:xfrm>
            <a:off x="5008275" y="0"/>
            <a:ext cx="4133100" cy="5143500"/>
          </a:xfrm>
          <a:prstGeom prst="rect">
            <a:avLst/>
          </a:prstGeom>
          <a:noFill/>
          <a:ln>
            <a:noFill/>
          </a:ln>
        </p:spPr>
      </p:sp>
      <p:sp>
        <p:nvSpPr>
          <p:cNvPr id="695" name="Google Shape;695;p10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96" name="Google Shape;696;p10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697" name="Shape 697"/>
        <p:cNvGrpSpPr/>
        <p:nvPr/>
      </p:nvGrpSpPr>
      <p:grpSpPr>
        <a:xfrm>
          <a:off x="0" y="0"/>
          <a:ext cx="0" cy="0"/>
          <a:chOff x="0" y="0"/>
          <a:chExt cx="0" cy="0"/>
        </a:xfrm>
      </p:grpSpPr>
      <p:sp>
        <p:nvSpPr>
          <p:cNvPr id="698" name="Google Shape;698;p107"/>
          <p:cNvSpPr/>
          <p:nvPr>
            <p:ph idx="2" type="pic"/>
          </p:nvPr>
        </p:nvSpPr>
        <p:spPr>
          <a:xfrm>
            <a:off x="0" y="0"/>
            <a:ext cx="4133100" cy="5143500"/>
          </a:xfrm>
          <a:prstGeom prst="rect">
            <a:avLst/>
          </a:prstGeom>
          <a:noFill/>
          <a:ln>
            <a:noFill/>
          </a:ln>
        </p:spPr>
      </p:sp>
      <p:sp>
        <p:nvSpPr>
          <p:cNvPr id="699" name="Google Shape;699;p107"/>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0" name="Google Shape;700;p107"/>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1" name="Google Shape;701;p107"/>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2" name="Google Shape;702;p107"/>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3" name="Google Shape;703;p107"/>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4" name="Google Shape;704;p107"/>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5" name="Google Shape;705;p1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706" name="Shape 706"/>
        <p:cNvGrpSpPr/>
        <p:nvPr/>
      </p:nvGrpSpPr>
      <p:grpSpPr>
        <a:xfrm>
          <a:off x="0" y="0"/>
          <a:ext cx="0" cy="0"/>
          <a:chOff x="0" y="0"/>
          <a:chExt cx="0" cy="0"/>
        </a:xfrm>
      </p:grpSpPr>
      <p:pic>
        <p:nvPicPr>
          <p:cNvPr id="707" name="Google Shape;707;p108"/>
          <p:cNvPicPr preferRelativeResize="0"/>
          <p:nvPr/>
        </p:nvPicPr>
        <p:blipFill rotWithShape="1">
          <a:blip r:embed="rId2">
            <a:alphaModFix/>
          </a:blip>
          <a:srcRect b="10902" l="0" r="0" t="14061"/>
          <a:stretch/>
        </p:blipFill>
        <p:spPr>
          <a:xfrm>
            <a:off x="0" y="0"/>
            <a:ext cx="4571999" cy="5143501"/>
          </a:xfrm>
          <a:prstGeom prst="rect">
            <a:avLst/>
          </a:prstGeom>
          <a:noFill/>
          <a:ln>
            <a:noFill/>
          </a:ln>
        </p:spPr>
      </p:pic>
      <p:pic>
        <p:nvPicPr>
          <p:cNvPr id="708" name="Google Shape;708;p108"/>
          <p:cNvPicPr preferRelativeResize="0"/>
          <p:nvPr/>
        </p:nvPicPr>
        <p:blipFill rotWithShape="1">
          <a:blip r:embed="rId3">
            <a:alphaModFix/>
          </a:blip>
          <a:srcRect b="41768" l="0" r="30376" t="12462"/>
          <a:stretch/>
        </p:blipFill>
        <p:spPr>
          <a:xfrm>
            <a:off x="1319600" y="0"/>
            <a:ext cx="7824400" cy="5143500"/>
          </a:xfrm>
          <a:prstGeom prst="rect">
            <a:avLst/>
          </a:prstGeom>
          <a:noFill/>
          <a:ln>
            <a:noFill/>
          </a:ln>
        </p:spPr>
      </p:pic>
      <p:sp>
        <p:nvSpPr>
          <p:cNvPr id="709" name="Google Shape;709;p108"/>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0" name="Google Shape;710;p108"/>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1" name="Google Shape;711;p108"/>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2" name="Google Shape;712;p108"/>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3" name="Google Shape;713;p108"/>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4" name="Google Shape;714;p108"/>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5" name="Google Shape;715;p1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716" name="Shape 716"/>
        <p:cNvGrpSpPr/>
        <p:nvPr/>
      </p:nvGrpSpPr>
      <p:grpSpPr>
        <a:xfrm>
          <a:off x="0" y="0"/>
          <a:ext cx="0" cy="0"/>
          <a:chOff x="0" y="0"/>
          <a:chExt cx="0" cy="0"/>
        </a:xfrm>
      </p:grpSpPr>
      <p:sp>
        <p:nvSpPr>
          <p:cNvPr id="717" name="Google Shape;717;p1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18" name="Google Shape;718;p109"/>
          <p:cNvPicPr preferRelativeResize="0"/>
          <p:nvPr/>
        </p:nvPicPr>
        <p:blipFill rotWithShape="1">
          <a:blip r:embed="rId2">
            <a:alphaModFix/>
          </a:blip>
          <a:srcRect b="9909" l="15735" r="5431" t="0"/>
          <a:stretch/>
        </p:blipFill>
        <p:spPr>
          <a:xfrm rot="5400000">
            <a:off x="358613" y="-377662"/>
            <a:ext cx="5153025" cy="5889300"/>
          </a:xfrm>
          <a:prstGeom prst="rect">
            <a:avLst/>
          </a:prstGeom>
          <a:noFill/>
          <a:ln>
            <a:noFill/>
          </a:ln>
        </p:spPr>
      </p:pic>
      <p:pic>
        <p:nvPicPr>
          <p:cNvPr id="719" name="Google Shape;719;p109"/>
          <p:cNvPicPr preferRelativeResize="0"/>
          <p:nvPr/>
        </p:nvPicPr>
        <p:blipFill rotWithShape="1">
          <a:blip r:embed="rId3">
            <a:alphaModFix/>
          </a:blip>
          <a:srcRect b="0" l="0" r="21978" t="23301"/>
          <a:stretch/>
        </p:blipFill>
        <p:spPr>
          <a:xfrm flipH="1">
            <a:off x="-9525" y="-9525"/>
            <a:ext cx="3716300" cy="3655077"/>
          </a:xfrm>
          <a:prstGeom prst="rect">
            <a:avLst/>
          </a:prstGeom>
          <a:noFill/>
          <a:ln>
            <a:noFill/>
          </a:ln>
        </p:spPr>
      </p:pic>
      <p:pic>
        <p:nvPicPr>
          <p:cNvPr id="720" name="Google Shape;720;p109"/>
          <p:cNvPicPr preferRelativeResize="0"/>
          <p:nvPr/>
        </p:nvPicPr>
        <p:blipFill rotWithShape="1">
          <a:blip r:embed="rId4">
            <a:alphaModFix/>
          </a:blip>
          <a:srcRect b="0" l="69" r="69" t="0"/>
          <a:stretch/>
        </p:blipFill>
        <p:spPr>
          <a:xfrm>
            <a:off x="0" y="343558"/>
            <a:ext cx="4572001" cy="4597219"/>
          </a:xfrm>
          <a:prstGeom prst="rect">
            <a:avLst/>
          </a:prstGeom>
          <a:noFill/>
          <a:ln>
            <a:noFill/>
          </a:ln>
        </p:spPr>
      </p:pic>
      <p:sp>
        <p:nvSpPr>
          <p:cNvPr id="721" name="Google Shape;721;p109"/>
          <p:cNvSpPr/>
          <p:nvPr/>
        </p:nvSpPr>
        <p:spPr>
          <a:xfrm>
            <a:off x="-9522" y="2405254"/>
            <a:ext cx="3311350" cy="2738248"/>
          </a:xfrm>
          <a:prstGeom prst="rect">
            <a:avLst/>
          </a:prstGeom>
          <a:noFill/>
          <a:ln>
            <a:noFill/>
          </a:ln>
        </p:spPr>
      </p:sp>
      <p:sp>
        <p:nvSpPr>
          <p:cNvPr id="722" name="Google Shape;722;p109"/>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23" name="Google Shape;723;p109"/>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724" name="Shape 724"/>
        <p:cNvGrpSpPr/>
        <p:nvPr/>
      </p:nvGrpSpPr>
      <p:grpSpPr>
        <a:xfrm>
          <a:off x="0" y="0"/>
          <a:ext cx="0" cy="0"/>
          <a:chOff x="0" y="0"/>
          <a:chExt cx="0" cy="0"/>
        </a:xfrm>
      </p:grpSpPr>
      <p:sp>
        <p:nvSpPr>
          <p:cNvPr id="725" name="Google Shape;725;p1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6" name="Google Shape;726;p110"/>
          <p:cNvPicPr preferRelativeResize="0"/>
          <p:nvPr/>
        </p:nvPicPr>
        <p:blipFill rotWithShape="1">
          <a:blip r:embed="rId2">
            <a:alphaModFix/>
          </a:blip>
          <a:srcRect b="12917" l="0" r="16708" t="8410"/>
          <a:stretch/>
        </p:blipFill>
        <p:spPr>
          <a:xfrm>
            <a:off x="3698400" y="0"/>
            <a:ext cx="5445600" cy="5143500"/>
          </a:xfrm>
          <a:prstGeom prst="rect">
            <a:avLst/>
          </a:prstGeom>
          <a:noFill/>
          <a:ln>
            <a:noFill/>
          </a:ln>
        </p:spPr>
      </p:pic>
      <p:pic>
        <p:nvPicPr>
          <p:cNvPr id="727" name="Google Shape;727;p110"/>
          <p:cNvPicPr preferRelativeResize="0"/>
          <p:nvPr/>
        </p:nvPicPr>
        <p:blipFill rotWithShape="1">
          <a:blip r:embed="rId3">
            <a:alphaModFix/>
          </a:blip>
          <a:srcRect b="11863" l="26027" r="9943" t="0"/>
          <a:stretch/>
        </p:blipFill>
        <p:spPr>
          <a:xfrm>
            <a:off x="3858125" y="286925"/>
            <a:ext cx="5285873" cy="4856575"/>
          </a:xfrm>
          <a:prstGeom prst="rect">
            <a:avLst/>
          </a:prstGeom>
          <a:noFill/>
          <a:ln>
            <a:noFill/>
          </a:ln>
        </p:spPr>
      </p:pic>
      <p:sp>
        <p:nvSpPr>
          <p:cNvPr id="728" name="Google Shape;728;p110"/>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729" name="Shape 729"/>
        <p:cNvGrpSpPr/>
        <p:nvPr/>
      </p:nvGrpSpPr>
      <p:grpSpPr>
        <a:xfrm>
          <a:off x="0" y="0"/>
          <a:ext cx="0" cy="0"/>
          <a:chOff x="0" y="0"/>
          <a:chExt cx="0" cy="0"/>
        </a:xfrm>
      </p:grpSpPr>
      <p:pic>
        <p:nvPicPr>
          <p:cNvPr id="730" name="Google Shape;730;p111"/>
          <p:cNvPicPr preferRelativeResize="0"/>
          <p:nvPr/>
        </p:nvPicPr>
        <p:blipFill rotWithShape="1">
          <a:blip r:embed="rId2">
            <a:alphaModFix/>
          </a:blip>
          <a:srcRect b="0" l="25268" r="10858" t="37433"/>
          <a:stretch/>
        </p:blipFill>
        <p:spPr>
          <a:xfrm flipH="1" rot="5400000">
            <a:off x="4082063" y="43463"/>
            <a:ext cx="5153025" cy="5047050"/>
          </a:xfrm>
          <a:prstGeom prst="rect">
            <a:avLst/>
          </a:prstGeom>
          <a:noFill/>
          <a:ln>
            <a:noFill/>
          </a:ln>
        </p:spPr>
      </p:pic>
      <p:sp>
        <p:nvSpPr>
          <p:cNvPr id="731" name="Google Shape;731;p111"/>
          <p:cNvSpPr/>
          <p:nvPr/>
        </p:nvSpPr>
        <p:spPr>
          <a:xfrm>
            <a:off x="4140975" y="1100925"/>
            <a:ext cx="5047050" cy="4042573"/>
          </a:xfrm>
          <a:prstGeom prst="rect">
            <a:avLst/>
          </a:prstGeom>
          <a:noFill/>
          <a:ln>
            <a:noFill/>
          </a:ln>
        </p:spPr>
      </p:sp>
      <p:pic>
        <p:nvPicPr>
          <p:cNvPr id="732" name="Google Shape;732;p111"/>
          <p:cNvPicPr preferRelativeResize="0"/>
          <p:nvPr/>
        </p:nvPicPr>
        <p:blipFill rotWithShape="1">
          <a:blip r:embed="rId3">
            <a:alphaModFix/>
          </a:blip>
          <a:srcRect b="0" l="0" r="-10" t="64783"/>
          <a:stretch/>
        </p:blipFill>
        <p:spPr>
          <a:xfrm flipH="1" rot="10800000">
            <a:off x="2933100" y="3609400"/>
            <a:ext cx="4356800" cy="1534100"/>
          </a:xfrm>
          <a:prstGeom prst="rect">
            <a:avLst/>
          </a:prstGeom>
          <a:noFill/>
          <a:ln>
            <a:noFill/>
          </a:ln>
        </p:spPr>
      </p:pic>
      <p:sp>
        <p:nvSpPr>
          <p:cNvPr id="733" name="Google Shape;733;p1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4" name="Google Shape;734;p111"/>
          <p:cNvPicPr preferRelativeResize="0"/>
          <p:nvPr/>
        </p:nvPicPr>
        <p:blipFill rotWithShape="1">
          <a:blip r:embed="rId3">
            <a:alphaModFix/>
          </a:blip>
          <a:srcRect b="56881" l="0" r="34227" t="0"/>
          <a:stretch/>
        </p:blipFill>
        <p:spPr>
          <a:xfrm flipH="1" rot="10800000">
            <a:off x="6316625" y="-28575"/>
            <a:ext cx="2865475" cy="1878375"/>
          </a:xfrm>
          <a:prstGeom prst="rect">
            <a:avLst/>
          </a:prstGeom>
          <a:noFill/>
          <a:ln>
            <a:noFill/>
          </a:ln>
        </p:spPr>
      </p:pic>
      <p:sp>
        <p:nvSpPr>
          <p:cNvPr id="735" name="Google Shape;735;p111"/>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36" name="Google Shape;736;p111"/>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737" name="Shape 737"/>
        <p:cNvGrpSpPr/>
        <p:nvPr/>
      </p:nvGrpSpPr>
      <p:grpSpPr>
        <a:xfrm>
          <a:off x="0" y="0"/>
          <a:ext cx="0" cy="0"/>
          <a:chOff x="0" y="0"/>
          <a:chExt cx="0" cy="0"/>
        </a:xfrm>
      </p:grpSpPr>
      <p:sp>
        <p:nvSpPr>
          <p:cNvPr id="738" name="Google Shape;738;p1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2"/>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40" name="Google Shape;740;p112"/>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741" name="Google Shape;741;p112"/>
          <p:cNvPicPr preferRelativeResize="0"/>
          <p:nvPr/>
        </p:nvPicPr>
        <p:blipFill rotWithShape="1">
          <a:blip r:embed="rId2">
            <a:alphaModFix/>
          </a:blip>
          <a:srcRect b="-11643" l="0" r="15561" t="7962"/>
          <a:stretch/>
        </p:blipFill>
        <p:spPr>
          <a:xfrm>
            <a:off x="6497825" y="0"/>
            <a:ext cx="2646175" cy="3249075"/>
          </a:xfrm>
          <a:prstGeom prst="rect">
            <a:avLst/>
          </a:prstGeom>
          <a:noFill/>
          <a:ln>
            <a:noFill/>
          </a:ln>
        </p:spPr>
      </p:pic>
      <p:sp>
        <p:nvSpPr>
          <p:cNvPr id="742" name="Google Shape;742;p112"/>
          <p:cNvSpPr/>
          <p:nvPr/>
        </p:nvSpPr>
        <p:spPr>
          <a:xfrm>
            <a:off x="4133100" y="972774"/>
            <a:ext cx="5010901" cy="4189851"/>
          </a:xfrm>
          <a:prstGeom prst="rect">
            <a:avLst/>
          </a:prstGeom>
          <a:noFill/>
          <a:ln>
            <a:noFill/>
          </a:ln>
        </p:spPr>
      </p:sp>
      <p:sp>
        <p:nvSpPr>
          <p:cNvPr id="743" name="Google Shape;743;p112"/>
          <p:cNvSpPr/>
          <p:nvPr/>
        </p:nvSpPr>
        <p:spPr>
          <a:xfrm flipH="1" rot="-5400000">
            <a:off x="6650638" y="2659663"/>
            <a:ext cx="1766525" cy="32964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744" name="Shape 744"/>
        <p:cNvGrpSpPr/>
        <p:nvPr/>
      </p:nvGrpSpPr>
      <p:grpSpPr>
        <a:xfrm>
          <a:off x="0" y="0"/>
          <a:ext cx="0" cy="0"/>
          <a:chOff x="0" y="0"/>
          <a:chExt cx="0" cy="0"/>
        </a:xfrm>
      </p:grpSpPr>
      <p:sp>
        <p:nvSpPr>
          <p:cNvPr id="745" name="Google Shape;745;p1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13"/>
          <p:cNvSpPr/>
          <p:nvPr/>
        </p:nvSpPr>
        <p:spPr>
          <a:xfrm rot="5400000">
            <a:off x="124588" y="-181737"/>
            <a:ext cx="5181600" cy="5468875"/>
          </a:xfrm>
          <a:prstGeom prst="rect">
            <a:avLst/>
          </a:prstGeom>
          <a:noFill/>
          <a:ln>
            <a:noFill/>
          </a:ln>
        </p:spPr>
      </p:sp>
      <p:sp>
        <p:nvSpPr>
          <p:cNvPr id="747" name="Google Shape;747;p113"/>
          <p:cNvSpPr/>
          <p:nvPr/>
        </p:nvSpPr>
        <p:spPr>
          <a:xfrm>
            <a:off x="0" y="0"/>
            <a:ext cx="4574175" cy="3629050"/>
          </a:xfrm>
          <a:prstGeom prst="rect">
            <a:avLst/>
          </a:prstGeom>
          <a:noFill/>
          <a:ln>
            <a:noFill/>
          </a:ln>
        </p:spPr>
      </p:sp>
      <p:pic>
        <p:nvPicPr>
          <p:cNvPr id="748" name="Google Shape;748;p113"/>
          <p:cNvPicPr preferRelativeResize="0"/>
          <p:nvPr/>
        </p:nvPicPr>
        <p:blipFill rotWithShape="1">
          <a:blip r:embed="rId2">
            <a:alphaModFix/>
          </a:blip>
          <a:srcRect b="8475" l="10176" r="0" t="591"/>
          <a:stretch/>
        </p:blipFill>
        <p:spPr>
          <a:xfrm>
            <a:off x="0" y="691950"/>
            <a:ext cx="5017774" cy="4451550"/>
          </a:xfrm>
          <a:prstGeom prst="rect">
            <a:avLst/>
          </a:prstGeom>
          <a:noFill/>
          <a:ln>
            <a:noFill/>
          </a:ln>
        </p:spPr>
      </p:pic>
      <p:pic>
        <p:nvPicPr>
          <p:cNvPr id="749" name="Google Shape;749;p113"/>
          <p:cNvPicPr preferRelativeResize="0"/>
          <p:nvPr/>
        </p:nvPicPr>
        <p:blipFill rotWithShape="1">
          <a:blip r:embed="rId3">
            <a:alphaModFix/>
          </a:blip>
          <a:srcRect b="68776" l="0" r="0" t="0"/>
          <a:stretch/>
        </p:blipFill>
        <p:spPr>
          <a:xfrm>
            <a:off x="546625" y="2963350"/>
            <a:ext cx="6982300" cy="2180150"/>
          </a:xfrm>
          <a:prstGeom prst="rect">
            <a:avLst/>
          </a:prstGeom>
          <a:noFill/>
          <a:ln>
            <a:noFill/>
          </a:ln>
        </p:spPr>
      </p:pic>
      <p:sp>
        <p:nvSpPr>
          <p:cNvPr id="750" name="Google Shape;750;p113"/>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51" name="Google Shape;751;p113"/>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752" name="Shape 752"/>
        <p:cNvGrpSpPr/>
        <p:nvPr/>
      </p:nvGrpSpPr>
      <p:grpSpPr>
        <a:xfrm>
          <a:off x="0" y="0"/>
          <a:ext cx="0" cy="0"/>
          <a:chOff x="0" y="0"/>
          <a:chExt cx="0" cy="0"/>
        </a:xfrm>
      </p:grpSpPr>
      <p:sp>
        <p:nvSpPr>
          <p:cNvPr id="753" name="Google Shape;753;p1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14"/>
          <p:cNvSpPr/>
          <p:nvPr/>
        </p:nvSpPr>
        <p:spPr>
          <a:xfrm>
            <a:off x="-19050" y="787175"/>
            <a:ext cx="4152149" cy="4356325"/>
          </a:xfrm>
          <a:prstGeom prst="rect">
            <a:avLst/>
          </a:prstGeom>
          <a:noFill/>
          <a:ln>
            <a:noFill/>
          </a:ln>
        </p:spPr>
      </p:sp>
      <p:sp>
        <p:nvSpPr>
          <p:cNvPr id="755" name="Google Shape;755;p114"/>
          <p:cNvSpPr/>
          <p:nvPr/>
        </p:nvSpPr>
        <p:spPr>
          <a:xfrm rot="5400000">
            <a:off x="-591612" y="896488"/>
            <a:ext cx="4829100" cy="3683975"/>
          </a:xfrm>
          <a:prstGeom prst="rect">
            <a:avLst/>
          </a:prstGeom>
          <a:noFill/>
          <a:ln>
            <a:noFill/>
          </a:ln>
        </p:spPr>
      </p:sp>
      <p:sp>
        <p:nvSpPr>
          <p:cNvPr id="756" name="Google Shape;756;p114"/>
          <p:cNvSpPr/>
          <p:nvPr/>
        </p:nvSpPr>
        <p:spPr>
          <a:xfrm>
            <a:off x="0" y="787175"/>
            <a:ext cx="1956824" cy="2497976"/>
          </a:xfrm>
          <a:prstGeom prst="rect">
            <a:avLst/>
          </a:prstGeom>
          <a:noFill/>
          <a:ln>
            <a:noFill/>
          </a:ln>
        </p:spPr>
      </p:sp>
      <p:sp>
        <p:nvSpPr>
          <p:cNvPr id="757" name="Google Shape;757;p114"/>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758" name="Shape 758"/>
        <p:cNvGrpSpPr/>
        <p:nvPr/>
      </p:nvGrpSpPr>
      <p:grpSpPr>
        <a:xfrm>
          <a:off x="0" y="0"/>
          <a:ext cx="0" cy="0"/>
          <a:chOff x="0" y="0"/>
          <a:chExt cx="0" cy="0"/>
        </a:xfrm>
      </p:grpSpPr>
      <p:sp>
        <p:nvSpPr>
          <p:cNvPr id="759" name="Google Shape;759;p1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15"/>
          <p:cNvSpPr/>
          <p:nvPr/>
        </p:nvSpPr>
        <p:spPr>
          <a:xfrm>
            <a:off x="0" y="0"/>
            <a:ext cx="5978525" cy="5143500"/>
          </a:xfrm>
          <a:prstGeom prst="rect">
            <a:avLst/>
          </a:prstGeom>
          <a:noFill/>
          <a:ln>
            <a:noFill/>
          </a:ln>
        </p:spPr>
      </p:sp>
      <p:pic>
        <p:nvPicPr>
          <p:cNvPr id="761" name="Google Shape;761;p115"/>
          <p:cNvPicPr preferRelativeResize="0"/>
          <p:nvPr/>
        </p:nvPicPr>
        <p:blipFill rotWithShape="1">
          <a:blip r:embed="rId2">
            <a:alphaModFix/>
          </a:blip>
          <a:srcRect b="49" l="16597" r="34926" t="378"/>
          <a:stretch/>
        </p:blipFill>
        <p:spPr>
          <a:xfrm rot="5400000">
            <a:off x="2595562" y="-1395413"/>
            <a:ext cx="5153025" cy="7943851"/>
          </a:xfrm>
          <a:prstGeom prst="rect">
            <a:avLst/>
          </a:prstGeom>
          <a:noFill/>
          <a:ln>
            <a:noFill/>
          </a:ln>
        </p:spPr>
      </p:pic>
      <p:sp>
        <p:nvSpPr>
          <p:cNvPr id="762" name="Google Shape;762;p115"/>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15"/>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764" name="Google Shape;764;p115"/>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765" name="Shape 765"/>
        <p:cNvGrpSpPr/>
        <p:nvPr/>
      </p:nvGrpSpPr>
      <p:grpSpPr>
        <a:xfrm>
          <a:off x="0" y="0"/>
          <a:ext cx="0" cy="0"/>
          <a:chOff x="0" y="0"/>
          <a:chExt cx="0" cy="0"/>
        </a:xfrm>
      </p:grpSpPr>
      <p:sp>
        <p:nvSpPr>
          <p:cNvPr id="766" name="Google Shape;766;p1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6"/>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68" name="Google Shape;768;p116"/>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769" name="Google Shape;769;p116"/>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70" name="Google Shape;770;p116"/>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771" name="Google Shape;771;p116"/>
          <p:cNvSpPr/>
          <p:nvPr/>
        </p:nvSpPr>
        <p:spPr>
          <a:xfrm>
            <a:off x="0" y="0"/>
            <a:ext cx="3691551" cy="5143499"/>
          </a:xfrm>
          <a:prstGeom prst="rect">
            <a:avLst/>
          </a:prstGeom>
          <a:noFill/>
          <a:ln>
            <a:noFill/>
          </a:ln>
        </p:spPr>
      </p:sp>
      <p:sp>
        <p:nvSpPr>
          <p:cNvPr id="772" name="Google Shape;772;p116"/>
          <p:cNvSpPr/>
          <p:nvPr/>
        </p:nvSpPr>
        <p:spPr>
          <a:xfrm flipH="1" rot="10800000">
            <a:off x="0" y="232325"/>
            <a:ext cx="3245775" cy="49217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773" name="Shape 773"/>
        <p:cNvGrpSpPr/>
        <p:nvPr/>
      </p:nvGrpSpPr>
      <p:grpSpPr>
        <a:xfrm>
          <a:off x="0" y="0"/>
          <a:ext cx="0" cy="0"/>
          <a:chOff x="0" y="0"/>
          <a:chExt cx="0" cy="0"/>
        </a:xfrm>
      </p:grpSpPr>
      <p:sp>
        <p:nvSpPr>
          <p:cNvPr id="774" name="Google Shape;774;p1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17"/>
          <p:cNvSpPr/>
          <p:nvPr/>
        </p:nvSpPr>
        <p:spPr>
          <a:xfrm>
            <a:off x="2" y="0"/>
            <a:ext cx="3691551" cy="5143501"/>
          </a:xfrm>
          <a:prstGeom prst="rect">
            <a:avLst/>
          </a:prstGeom>
          <a:noFill/>
          <a:ln>
            <a:noFill/>
          </a:ln>
        </p:spPr>
      </p:sp>
      <p:sp>
        <p:nvSpPr>
          <p:cNvPr id="776" name="Google Shape;776;p117"/>
          <p:cNvSpPr/>
          <p:nvPr/>
        </p:nvSpPr>
        <p:spPr>
          <a:xfrm rot="10800000">
            <a:off x="643650" y="323925"/>
            <a:ext cx="3048525" cy="4728500"/>
          </a:xfrm>
          <a:prstGeom prst="rect">
            <a:avLst/>
          </a:prstGeom>
          <a:noFill/>
          <a:ln>
            <a:noFill/>
          </a:ln>
        </p:spPr>
      </p:sp>
      <p:sp>
        <p:nvSpPr>
          <p:cNvPr id="777" name="Google Shape;777;p117"/>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778" name="Shape 778"/>
        <p:cNvGrpSpPr/>
        <p:nvPr/>
      </p:nvGrpSpPr>
      <p:grpSpPr>
        <a:xfrm>
          <a:off x="0" y="0"/>
          <a:ext cx="0" cy="0"/>
          <a:chOff x="0" y="0"/>
          <a:chExt cx="0" cy="0"/>
        </a:xfrm>
      </p:grpSpPr>
      <p:sp>
        <p:nvSpPr>
          <p:cNvPr id="779" name="Google Shape;779;p1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18"/>
          <p:cNvSpPr/>
          <p:nvPr/>
        </p:nvSpPr>
        <p:spPr>
          <a:xfrm>
            <a:off x="0" y="0"/>
            <a:ext cx="3252623" cy="5143501"/>
          </a:xfrm>
          <a:prstGeom prst="rect">
            <a:avLst/>
          </a:prstGeom>
          <a:noFill/>
          <a:ln>
            <a:noFill/>
          </a:ln>
        </p:spPr>
      </p:sp>
      <p:sp>
        <p:nvSpPr>
          <p:cNvPr id="781" name="Google Shape;781;p118"/>
          <p:cNvSpPr/>
          <p:nvPr/>
        </p:nvSpPr>
        <p:spPr>
          <a:xfrm rot="10800000">
            <a:off x="2499" y="337227"/>
            <a:ext cx="3244676" cy="4806123"/>
          </a:xfrm>
          <a:prstGeom prst="rect">
            <a:avLst/>
          </a:prstGeom>
          <a:noFill/>
          <a:ln>
            <a:noFill/>
          </a:ln>
        </p:spPr>
      </p:sp>
      <p:sp>
        <p:nvSpPr>
          <p:cNvPr id="782" name="Google Shape;782;p118"/>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3" name="Google Shape;783;p118"/>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784" name="Shape 784"/>
        <p:cNvGrpSpPr/>
        <p:nvPr/>
      </p:nvGrpSpPr>
      <p:grpSpPr>
        <a:xfrm>
          <a:off x="0" y="0"/>
          <a:ext cx="0" cy="0"/>
          <a:chOff x="0" y="0"/>
          <a:chExt cx="0" cy="0"/>
        </a:xfrm>
      </p:grpSpPr>
      <p:sp>
        <p:nvSpPr>
          <p:cNvPr id="785" name="Google Shape;785;p1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9"/>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7" name="Google Shape;787;p119"/>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788" name="Google Shape;788;p119"/>
          <p:cNvSpPr/>
          <p:nvPr/>
        </p:nvSpPr>
        <p:spPr>
          <a:xfrm>
            <a:off x="-2" y="0"/>
            <a:ext cx="3698401" cy="5143501"/>
          </a:xfrm>
          <a:prstGeom prst="rect">
            <a:avLst/>
          </a:prstGeom>
          <a:noFill/>
          <a:ln>
            <a:noFill/>
          </a:ln>
        </p:spPr>
      </p:sp>
      <p:sp>
        <p:nvSpPr>
          <p:cNvPr id="789" name="Google Shape;789;p119"/>
          <p:cNvSpPr/>
          <p:nvPr/>
        </p:nvSpPr>
        <p:spPr>
          <a:xfrm rot="5400000">
            <a:off x="-434937" y="1019313"/>
            <a:ext cx="4563050" cy="36931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790" name="Shape 790"/>
        <p:cNvGrpSpPr/>
        <p:nvPr/>
      </p:nvGrpSpPr>
      <p:grpSpPr>
        <a:xfrm>
          <a:off x="0" y="0"/>
          <a:ext cx="0" cy="0"/>
          <a:chOff x="0" y="0"/>
          <a:chExt cx="0" cy="0"/>
        </a:xfrm>
      </p:grpSpPr>
      <p:sp>
        <p:nvSpPr>
          <p:cNvPr id="791" name="Google Shape;791;p1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20"/>
          <p:cNvSpPr/>
          <p:nvPr/>
        </p:nvSpPr>
        <p:spPr>
          <a:xfrm>
            <a:off x="0" y="0"/>
            <a:ext cx="3698401" cy="5143499"/>
          </a:xfrm>
          <a:prstGeom prst="rect">
            <a:avLst/>
          </a:prstGeom>
          <a:noFill/>
          <a:ln>
            <a:noFill/>
          </a:ln>
        </p:spPr>
      </p:sp>
      <p:sp>
        <p:nvSpPr>
          <p:cNvPr id="793" name="Google Shape;793;p120"/>
          <p:cNvSpPr/>
          <p:nvPr/>
        </p:nvSpPr>
        <p:spPr>
          <a:xfrm flipH="1">
            <a:off x="422225" y="865275"/>
            <a:ext cx="3276175" cy="4278225"/>
          </a:xfrm>
          <a:prstGeom prst="rect">
            <a:avLst/>
          </a:prstGeom>
          <a:noFill/>
          <a:ln>
            <a:noFill/>
          </a:ln>
        </p:spPr>
      </p:sp>
      <p:sp>
        <p:nvSpPr>
          <p:cNvPr id="794" name="Google Shape;794;p120"/>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95" name="Google Shape;795;p120"/>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796" name="Shape 796"/>
        <p:cNvGrpSpPr/>
        <p:nvPr/>
      </p:nvGrpSpPr>
      <p:grpSpPr>
        <a:xfrm>
          <a:off x="0" y="0"/>
          <a:ext cx="0" cy="0"/>
          <a:chOff x="0" y="0"/>
          <a:chExt cx="0" cy="0"/>
        </a:xfrm>
      </p:grpSpPr>
      <p:sp>
        <p:nvSpPr>
          <p:cNvPr id="797" name="Google Shape;797;p121"/>
          <p:cNvSpPr/>
          <p:nvPr/>
        </p:nvSpPr>
        <p:spPr>
          <a:xfrm flipH="1" rot="10800000">
            <a:off x="5011650" y="0"/>
            <a:ext cx="4141875" cy="5162550"/>
          </a:xfrm>
          <a:prstGeom prst="rect">
            <a:avLst/>
          </a:prstGeom>
          <a:noFill/>
          <a:ln>
            <a:noFill/>
          </a:ln>
        </p:spPr>
      </p:sp>
      <p:sp>
        <p:nvSpPr>
          <p:cNvPr id="798" name="Google Shape;798;p121"/>
          <p:cNvSpPr/>
          <p:nvPr/>
        </p:nvSpPr>
        <p:spPr>
          <a:xfrm>
            <a:off x="5281250" y="615750"/>
            <a:ext cx="3872277" cy="4534927"/>
          </a:xfrm>
          <a:prstGeom prst="rect">
            <a:avLst/>
          </a:prstGeom>
          <a:noFill/>
          <a:ln>
            <a:noFill/>
          </a:ln>
        </p:spPr>
      </p:sp>
      <p:sp>
        <p:nvSpPr>
          <p:cNvPr id="799" name="Google Shape;799;p1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2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1" name="Google Shape;801;p12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2" name="Google Shape;802;p12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03" name="Google Shape;803;p12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54" name="Shape 54"/>
        <p:cNvGrpSpPr/>
        <p:nvPr/>
      </p:nvGrpSpPr>
      <p:grpSpPr>
        <a:xfrm>
          <a:off x="0" y="0"/>
          <a:ext cx="0" cy="0"/>
          <a:chOff x="0" y="0"/>
          <a:chExt cx="0" cy="0"/>
        </a:xfrm>
      </p:grpSpPr>
      <p:pic>
        <p:nvPicPr>
          <p:cNvPr id="55" name="Google Shape;55;p14"/>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56" name="Google Shape;56;p14"/>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57" name="Google Shape;57;p14"/>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8" name="Google Shape;58;p1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0" name="Google Shape;60;p14"/>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61" name="Google Shape;61;p14"/>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2" name="Google Shape;62;p1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3" name="Google Shape;63;p14"/>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804" name="Shape 804"/>
        <p:cNvGrpSpPr/>
        <p:nvPr/>
      </p:nvGrpSpPr>
      <p:grpSpPr>
        <a:xfrm>
          <a:off x="0" y="0"/>
          <a:ext cx="0" cy="0"/>
          <a:chOff x="0" y="0"/>
          <a:chExt cx="0" cy="0"/>
        </a:xfrm>
      </p:grpSpPr>
      <p:sp>
        <p:nvSpPr>
          <p:cNvPr id="805" name="Google Shape;805;p122"/>
          <p:cNvSpPr/>
          <p:nvPr/>
        </p:nvSpPr>
        <p:spPr>
          <a:xfrm rot="5400000">
            <a:off x="4281900" y="290925"/>
            <a:ext cx="5153025" cy="4571175"/>
          </a:xfrm>
          <a:prstGeom prst="rect">
            <a:avLst/>
          </a:prstGeom>
          <a:noFill/>
          <a:ln>
            <a:noFill/>
          </a:ln>
        </p:spPr>
      </p:sp>
      <p:sp>
        <p:nvSpPr>
          <p:cNvPr id="806" name="Google Shape;806;p1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2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8" name="Google Shape;808;p12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9" name="Google Shape;809;p12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10" name="Google Shape;810;p122"/>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811" name="Google Shape;811;p122"/>
          <p:cNvSpPr/>
          <p:nvPr/>
        </p:nvSpPr>
        <p:spPr>
          <a:xfrm>
            <a:off x="5521924" y="814975"/>
            <a:ext cx="3622077" cy="44099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812" name="Shape 812"/>
        <p:cNvGrpSpPr/>
        <p:nvPr/>
      </p:nvGrpSpPr>
      <p:grpSpPr>
        <a:xfrm>
          <a:off x="0" y="0"/>
          <a:ext cx="0" cy="0"/>
          <a:chOff x="0" y="0"/>
          <a:chExt cx="0" cy="0"/>
        </a:xfrm>
      </p:grpSpPr>
      <p:sp>
        <p:nvSpPr>
          <p:cNvPr id="813" name="Google Shape;813;p123"/>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23"/>
          <p:cNvSpPr/>
          <p:nvPr/>
        </p:nvSpPr>
        <p:spPr>
          <a:xfrm>
            <a:off x="5281250" y="615750"/>
            <a:ext cx="3862749" cy="4534927"/>
          </a:xfrm>
          <a:prstGeom prst="rect">
            <a:avLst/>
          </a:prstGeom>
          <a:noFill/>
          <a:ln>
            <a:noFill/>
          </a:ln>
        </p:spPr>
      </p:sp>
      <p:sp>
        <p:nvSpPr>
          <p:cNvPr id="815" name="Google Shape;815;p1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23"/>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17" name="Google Shape;817;p123"/>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818" name="Shape 818"/>
        <p:cNvGrpSpPr/>
        <p:nvPr/>
      </p:nvGrpSpPr>
      <p:grpSpPr>
        <a:xfrm>
          <a:off x="0" y="0"/>
          <a:ext cx="0" cy="0"/>
          <a:chOff x="0" y="0"/>
          <a:chExt cx="0" cy="0"/>
        </a:xfrm>
      </p:grpSpPr>
      <p:sp>
        <p:nvSpPr>
          <p:cNvPr id="819" name="Google Shape;819;p124"/>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24"/>
          <p:cNvSpPr/>
          <p:nvPr/>
        </p:nvSpPr>
        <p:spPr>
          <a:xfrm>
            <a:off x="5521924" y="814975"/>
            <a:ext cx="3622077" cy="4409900"/>
          </a:xfrm>
          <a:prstGeom prst="rect">
            <a:avLst/>
          </a:prstGeom>
          <a:noFill/>
          <a:ln>
            <a:noFill/>
          </a:ln>
        </p:spPr>
      </p:sp>
      <p:sp>
        <p:nvSpPr>
          <p:cNvPr id="822" name="Google Shape;822;p124"/>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23" name="Google Shape;823;p124"/>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824" name="Shape 824"/>
        <p:cNvGrpSpPr/>
        <p:nvPr/>
      </p:nvGrpSpPr>
      <p:grpSpPr>
        <a:xfrm>
          <a:off x="0" y="0"/>
          <a:ext cx="0" cy="0"/>
          <a:chOff x="0" y="0"/>
          <a:chExt cx="0" cy="0"/>
        </a:xfrm>
      </p:grpSpPr>
      <p:sp>
        <p:nvSpPr>
          <p:cNvPr id="825" name="Google Shape;825;p125"/>
          <p:cNvSpPr/>
          <p:nvPr/>
        </p:nvSpPr>
        <p:spPr>
          <a:xfrm flipH="1" rot="10800000">
            <a:off x="-57150" y="313875"/>
            <a:ext cx="4191000" cy="4867725"/>
          </a:xfrm>
          <a:prstGeom prst="rect">
            <a:avLst/>
          </a:prstGeom>
          <a:noFill/>
          <a:ln>
            <a:noFill/>
          </a:ln>
        </p:spPr>
      </p:sp>
      <p:sp>
        <p:nvSpPr>
          <p:cNvPr id="826" name="Google Shape;826;p125"/>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7" name="Google Shape;827;p1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25"/>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9" name="Google Shape;829;p125"/>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0" name="Google Shape;830;p125"/>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1" name="Google Shape;831;p125"/>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32" name="Google Shape;832;p125"/>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833" name="Shape 833"/>
        <p:cNvGrpSpPr/>
        <p:nvPr/>
      </p:nvGrpSpPr>
      <p:grpSpPr>
        <a:xfrm>
          <a:off x="0" y="0"/>
          <a:ext cx="0" cy="0"/>
          <a:chOff x="0" y="0"/>
          <a:chExt cx="0" cy="0"/>
        </a:xfrm>
      </p:grpSpPr>
      <p:sp>
        <p:nvSpPr>
          <p:cNvPr id="834" name="Google Shape;834;p126"/>
          <p:cNvSpPr/>
          <p:nvPr/>
        </p:nvSpPr>
        <p:spPr>
          <a:xfrm flipH="1">
            <a:off x="0" y="0"/>
            <a:ext cx="6748275" cy="5143500"/>
          </a:xfrm>
          <a:prstGeom prst="rect">
            <a:avLst/>
          </a:prstGeom>
          <a:noFill/>
          <a:ln>
            <a:noFill/>
          </a:ln>
        </p:spPr>
      </p:sp>
      <p:sp>
        <p:nvSpPr>
          <p:cNvPr id="835" name="Google Shape;835;p1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26"/>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7" name="Google Shape;837;p126"/>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8" name="Google Shape;838;p126"/>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39" name="Google Shape;839;p126"/>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840" name="Google Shape;840;p126"/>
          <p:cNvSpPr/>
          <p:nvPr>
            <p:ph idx="4" type="pic"/>
          </p:nvPr>
        </p:nvSpPr>
        <p:spPr>
          <a:xfrm>
            <a:off x="4343400" y="612648"/>
            <a:ext cx="1755600" cy="1865400"/>
          </a:xfrm>
          <a:prstGeom prst="roundRect">
            <a:avLst>
              <a:gd fmla="val 16667" name="adj"/>
            </a:avLst>
          </a:prstGeom>
          <a:noFill/>
          <a:ln>
            <a:noFill/>
          </a:ln>
        </p:spPr>
      </p:sp>
      <p:sp>
        <p:nvSpPr>
          <p:cNvPr id="841" name="Google Shape;841;p126"/>
          <p:cNvSpPr/>
          <p:nvPr>
            <p:ph idx="5" type="pic"/>
          </p:nvPr>
        </p:nvSpPr>
        <p:spPr>
          <a:xfrm>
            <a:off x="4343400" y="2686798"/>
            <a:ext cx="1755600" cy="1865400"/>
          </a:xfrm>
          <a:prstGeom prst="roundRect">
            <a:avLst>
              <a:gd fmla="val 16667" name="adj"/>
            </a:avLst>
          </a:prstGeom>
          <a:noFill/>
          <a:ln>
            <a:noFill/>
          </a:ln>
        </p:spPr>
      </p:sp>
      <p:sp>
        <p:nvSpPr>
          <p:cNvPr id="842" name="Google Shape;842;p126"/>
          <p:cNvSpPr/>
          <p:nvPr>
            <p:ph idx="6" type="pic"/>
          </p:nvPr>
        </p:nvSpPr>
        <p:spPr>
          <a:xfrm>
            <a:off x="6327700" y="612648"/>
            <a:ext cx="1755600" cy="1865400"/>
          </a:xfrm>
          <a:prstGeom prst="roundRect">
            <a:avLst>
              <a:gd fmla="val 16667" name="adj"/>
            </a:avLst>
          </a:prstGeom>
          <a:noFill/>
          <a:ln>
            <a:noFill/>
          </a:ln>
        </p:spPr>
      </p:sp>
      <p:sp>
        <p:nvSpPr>
          <p:cNvPr id="843" name="Google Shape;843;p126"/>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844" name="Shape 844"/>
        <p:cNvGrpSpPr/>
        <p:nvPr/>
      </p:nvGrpSpPr>
      <p:grpSpPr>
        <a:xfrm>
          <a:off x="0" y="0"/>
          <a:ext cx="0" cy="0"/>
          <a:chOff x="0" y="0"/>
          <a:chExt cx="0" cy="0"/>
        </a:xfrm>
      </p:grpSpPr>
      <p:sp>
        <p:nvSpPr>
          <p:cNvPr id="845" name="Google Shape;845;p1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2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7" name="Google Shape;847;p12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48" name="Google Shape;848;p12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49" name="Google Shape;849;p127"/>
          <p:cNvSpPr/>
          <p:nvPr>
            <p:ph idx="3" type="pic"/>
          </p:nvPr>
        </p:nvSpPr>
        <p:spPr>
          <a:xfrm>
            <a:off x="3694200" y="1773936"/>
            <a:ext cx="1755600" cy="2441400"/>
          </a:xfrm>
          <a:prstGeom prst="roundRect">
            <a:avLst>
              <a:gd fmla="val 16667" name="adj"/>
            </a:avLst>
          </a:prstGeom>
          <a:noFill/>
          <a:ln>
            <a:noFill/>
          </a:ln>
        </p:spPr>
      </p:sp>
      <p:sp>
        <p:nvSpPr>
          <p:cNvPr id="850" name="Google Shape;850;p127"/>
          <p:cNvSpPr/>
          <p:nvPr>
            <p:ph idx="4" type="pic"/>
          </p:nvPr>
        </p:nvSpPr>
        <p:spPr>
          <a:xfrm>
            <a:off x="6325050" y="1773936"/>
            <a:ext cx="1755600" cy="2441400"/>
          </a:xfrm>
          <a:prstGeom prst="roundRect">
            <a:avLst>
              <a:gd fmla="val 16667" name="adj"/>
            </a:avLst>
          </a:prstGeom>
          <a:noFill/>
          <a:ln>
            <a:noFill/>
          </a:ln>
        </p:spPr>
      </p:sp>
      <p:sp>
        <p:nvSpPr>
          <p:cNvPr id="851" name="Google Shape;851;p127"/>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852" name="Shape 852"/>
        <p:cNvGrpSpPr/>
        <p:nvPr/>
      </p:nvGrpSpPr>
      <p:grpSpPr>
        <a:xfrm>
          <a:off x="0" y="0"/>
          <a:ext cx="0" cy="0"/>
          <a:chOff x="0" y="0"/>
          <a:chExt cx="0" cy="0"/>
        </a:xfrm>
      </p:grpSpPr>
      <p:sp>
        <p:nvSpPr>
          <p:cNvPr id="853" name="Google Shape;853;p1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2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55" name="Google Shape;855;p12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56" name="Google Shape;856;p12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57" name="Google Shape;857;p128"/>
          <p:cNvSpPr/>
          <p:nvPr>
            <p:ph idx="3" type="pic"/>
          </p:nvPr>
        </p:nvSpPr>
        <p:spPr>
          <a:xfrm>
            <a:off x="1280160" y="1773936"/>
            <a:ext cx="1316700" cy="2441400"/>
          </a:xfrm>
          <a:prstGeom prst="roundRect">
            <a:avLst>
              <a:gd fmla="val 16667" name="adj"/>
            </a:avLst>
          </a:prstGeom>
          <a:noFill/>
          <a:ln>
            <a:noFill/>
          </a:ln>
        </p:spPr>
      </p:sp>
      <p:sp>
        <p:nvSpPr>
          <p:cNvPr id="858" name="Google Shape;858;p128"/>
          <p:cNvSpPr/>
          <p:nvPr>
            <p:ph idx="4" type="pic"/>
          </p:nvPr>
        </p:nvSpPr>
        <p:spPr>
          <a:xfrm>
            <a:off x="3035808" y="1773936"/>
            <a:ext cx="1316700" cy="2441400"/>
          </a:xfrm>
          <a:prstGeom prst="roundRect">
            <a:avLst>
              <a:gd fmla="val 16667" name="adj"/>
            </a:avLst>
          </a:prstGeom>
          <a:noFill/>
          <a:ln>
            <a:noFill/>
          </a:ln>
        </p:spPr>
      </p:sp>
      <p:sp>
        <p:nvSpPr>
          <p:cNvPr id="859" name="Google Shape;859;p128"/>
          <p:cNvSpPr/>
          <p:nvPr>
            <p:ph idx="5" type="pic"/>
          </p:nvPr>
        </p:nvSpPr>
        <p:spPr>
          <a:xfrm>
            <a:off x="4791458" y="1773936"/>
            <a:ext cx="1316700" cy="2441400"/>
          </a:xfrm>
          <a:prstGeom prst="roundRect">
            <a:avLst>
              <a:gd fmla="val 16667" name="adj"/>
            </a:avLst>
          </a:prstGeom>
          <a:noFill/>
          <a:ln>
            <a:noFill/>
          </a:ln>
        </p:spPr>
      </p:sp>
      <p:sp>
        <p:nvSpPr>
          <p:cNvPr id="860" name="Google Shape;860;p128"/>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861" name="Shape 861"/>
        <p:cNvGrpSpPr/>
        <p:nvPr/>
      </p:nvGrpSpPr>
      <p:grpSpPr>
        <a:xfrm>
          <a:off x="0" y="0"/>
          <a:ext cx="0" cy="0"/>
          <a:chOff x="0" y="0"/>
          <a:chExt cx="0" cy="0"/>
        </a:xfrm>
      </p:grpSpPr>
      <p:sp>
        <p:nvSpPr>
          <p:cNvPr id="862" name="Google Shape;862;p1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2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64" name="Google Shape;864;p12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65" name="Google Shape;865;p12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66" name="Google Shape;866;p129"/>
          <p:cNvSpPr/>
          <p:nvPr>
            <p:ph idx="3" type="pic"/>
          </p:nvPr>
        </p:nvSpPr>
        <p:spPr>
          <a:xfrm>
            <a:off x="3694200" y="1773936"/>
            <a:ext cx="1755600" cy="2441400"/>
          </a:xfrm>
          <a:prstGeom prst="roundRect">
            <a:avLst>
              <a:gd fmla="val 16667" name="adj"/>
            </a:avLst>
          </a:prstGeom>
          <a:noFill/>
          <a:ln>
            <a:noFill/>
          </a:ln>
        </p:spPr>
      </p:sp>
      <p:sp>
        <p:nvSpPr>
          <p:cNvPr id="867" name="Google Shape;867;p129"/>
          <p:cNvSpPr/>
          <p:nvPr>
            <p:ph idx="4" type="pic"/>
          </p:nvPr>
        </p:nvSpPr>
        <p:spPr>
          <a:xfrm>
            <a:off x="6325050" y="1773936"/>
            <a:ext cx="1755600" cy="2441400"/>
          </a:xfrm>
          <a:prstGeom prst="roundRect">
            <a:avLst>
              <a:gd fmla="val 16667" name="adj"/>
            </a:avLst>
          </a:prstGeom>
          <a:noFill/>
          <a:ln>
            <a:noFill/>
          </a:ln>
        </p:spPr>
      </p:sp>
      <p:sp>
        <p:nvSpPr>
          <p:cNvPr id="868" name="Google Shape;868;p129"/>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869" name="Shape 869"/>
        <p:cNvGrpSpPr/>
        <p:nvPr/>
      </p:nvGrpSpPr>
      <p:grpSpPr>
        <a:xfrm>
          <a:off x="0" y="0"/>
          <a:ext cx="0" cy="0"/>
          <a:chOff x="0" y="0"/>
          <a:chExt cx="0" cy="0"/>
        </a:xfrm>
      </p:grpSpPr>
      <p:sp>
        <p:nvSpPr>
          <p:cNvPr id="870" name="Google Shape;870;p1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72" name="Google Shape;872;p13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73" name="Google Shape;873;p13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74" name="Google Shape;874;p130"/>
          <p:cNvSpPr/>
          <p:nvPr>
            <p:ph idx="3" type="pic"/>
          </p:nvPr>
        </p:nvSpPr>
        <p:spPr>
          <a:xfrm>
            <a:off x="1280160" y="1773936"/>
            <a:ext cx="1316700" cy="2441400"/>
          </a:xfrm>
          <a:prstGeom prst="roundRect">
            <a:avLst>
              <a:gd fmla="val 16667" name="adj"/>
            </a:avLst>
          </a:prstGeom>
          <a:noFill/>
          <a:ln>
            <a:noFill/>
          </a:ln>
        </p:spPr>
      </p:sp>
      <p:sp>
        <p:nvSpPr>
          <p:cNvPr id="875" name="Google Shape;875;p130"/>
          <p:cNvSpPr/>
          <p:nvPr>
            <p:ph idx="4" type="pic"/>
          </p:nvPr>
        </p:nvSpPr>
        <p:spPr>
          <a:xfrm>
            <a:off x="3035808" y="1773936"/>
            <a:ext cx="1316700" cy="2441400"/>
          </a:xfrm>
          <a:prstGeom prst="roundRect">
            <a:avLst>
              <a:gd fmla="val 16667" name="adj"/>
            </a:avLst>
          </a:prstGeom>
          <a:noFill/>
          <a:ln>
            <a:noFill/>
          </a:ln>
        </p:spPr>
      </p:sp>
      <p:sp>
        <p:nvSpPr>
          <p:cNvPr id="876" name="Google Shape;876;p130"/>
          <p:cNvSpPr/>
          <p:nvPr>
            <p:ph idx="5" type="pic"/>
          </p:nvPr>
        </p:nvSpPr>
        <p:spPr>
          <a:xfrm>
            <a:off x="4791458" y="1773936"/>
            <a:ext cx="1316700" cy="2441400"/>
          </a:xfrm>
          <a:prstGeom prst="roundRect">
            <a:avLst>
              <a:gd fmla="val 16667" name="adj"/>
            </a:avLst>
          </a:prstGeom>
          <a:noFill/>
          <a:ln>
            <a:noFill/>
          </a:ln>
        </p:spPr>
      </p:sp>
      <p:sp>
        <p:nvSpPr>
          <p:cNvPr id="877" name="Google Shape;877;p130"/>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878" name="Shape 878"/>
        <p:cNvGrpSpPr/>
        <p:nvPr/>
      </p:nvGrpSpPr>
      <p:grpSpPr>
        <a:xfrm>
          <a:off x="0" y="0"/>
          <a:ext cx="0" cy="0"/>
          <a:chOff x="0" y="0"/>
          <a:chExt cx="0" cy="0"/>
        </a:xfrm>
      </p:grpSpPr>
      <p:sp>
        <p:nvSpPr>
          <p:cNvPr id="879" name="Google Shape;879;p13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80" name="Google Shape;880;p1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3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2" name="Google Shape;882;p131"/>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3" name="Google Shape;883;p131"/>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4" name="Google Shape;884;p131"/>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5" name="Google Shape;885;p131"/>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86" name="Google Shape;886;p131"/>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87" name="Google Shape;887;p131"/>
          <p:cNvSpPr/>
          <p:nvPr>
            <p:ph idx="5" type="pic"/>
          </p:nvPr>
        </p:nvSpPr>
        <p:spPr>
          <a:xfrm>
            <a:off x="1629025" y="2551176"/>
            <a:ext cx="1316700" cy="1305000"/>
          </a:xfrm>
          <a:prstGeom prst="roundRect">
            <a:avLst>
              <a:gd fmla="val 16667" name="adj"/>
            </a:avLst>
          </a:prstGeom>
          <a:noFill/>
          <a:ln>
            <a:noFill/>
          </a:ln>
        </p:spPr>
      </p:sp>
      <p:sp>
        <p:nvSpPr>
          <p:cNvPr id="888" name="Google Shape;888;p131"/>
          <p:cNvSpPr/>
          <p:nvPr>
            <p:ph idx="6" type="pic"/>
          </p:nvPr>
        </p:nvSpPr>
        <p:spPr>
          <a:xfrm>
            <a:off x="6199650" y="2551176"/>
            <a:ext cx="1316700" cy="1305000"/>
          </a:xfrm>
          <a:prstGeom prst="roundRect">
            <a:avLst>
              <a:gd fmla="val 16667" name="adj"/>
            </a:avLst>
          </a:prstGeom>
          <a:noFill/>
          <a:ln>
            <a:noFill/>
          </a:ln>
        </p:spPr>
      </p:sp>
      <p:sp>
        <p:nvSpPr>
          <p:cNvPr id="889" name="Google Shape;889;p131"/>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890" name="Google Shape;890;p131"/>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64" name="Shape 64"/>
        <p:cNvGrpSpPr/>
        <p:nvPr/>
      </p:nvGrpSpPr>
      <p:grpSpPr>
        <a:xfrm>
          <a:off x="0" y="0"/>
          <a:ext cx="0" cy="0"/>
          <a:chOff x="0" y="0"/>
          <a:chExt cx="0" cy="0"/>
        </a:xfrm>
      </p:grpSpPr>
      <p:pic>
        <p:nvPicPr>
          <p:cNvPr id="65" name="Google Shape;65;p15"/>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66" name="Google Shape;66;p15"/>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67" name="Google Shape;67;p1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5"/>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9" name="Google Shape;69;p15"/>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70" name="Google Shape;70;p15"/>
          <p:cNvSpPr/>
          <p:nvPr>
            <p:ph idx="3" type="pic"/>
          </p:nvPr>
        </p:nvSpPr>
        <p:spPr>
          <a:xfrm>
            <a:off x="1060638" y="3705540"/>
            <a:ext cx="658500" cy="658500"/>
          </a:xfrm>
          <a:prstGeom prst="ellipse">
            <a:avLst/>
          </a:prstGeom>
          <a:noFill/>
          <a:ln>
            <a:noFill/>
          </a:ln>
        </p:spPr>
      </p:sp>
      <p:sp>
        <p:nvSpPr>
          <p:cNvPr id="71" name="Google Shape;71;p15"/>
          <p:cNvSpPr/>
          <p:nvPr>
            <p:ph idx="4" type="pic"/>
          </p:nvPr>
        </p:nvSpPr>
        <p:spPr>
          <a:xfrm>
            <a:off x="2048190" y="3705540"/>
            <a:ext cx="658500" cy="658500"/>
          </a:xfrm>
          <a:prstGeom prst="ellipse">
            <a:avLst/>
          </a:prstGeom>
          <a:noFill/>
          <a:ln>
            <a:noFill/>
          </a:ln>
        </p:spPr>
      </p:sp>
      <p:sp>
        <p:nvSpPr>
          <p:cNvPr id="72" name="Google Shape;72;p15"/>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3" name="Google Shape;73;p1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891" name="Shape 891"/>
        <p:cNvGrpSpPr/>
        <p:nvPr/>
      </p:nvGrpSpPr>
      <p:grpSpPr>
        <a:xfrm>
          <a:off x="0" y="0"/>
          <a:ext cx="0" cy="0"/>
          <a:chOff x="0" y="0"/>
          <a:chExt cx="0" cy="0"/>
        </a:xfrm>
      </p:grpSpPr>
      <p:sp>
        <p:nvSpPr>
          <p:cNvPr id="892" name="Google Shape;892;p13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93" name="Google Shape;893;p1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5" name="Google Shape;895;p132"/>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6" name="Google Shape;896;p132"/>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7" name="Google Shape;897;p132"/>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8" name="Google Shape;898;p132"/>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99" name="Google Shape;899;p132"/>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900" name="Google Shape;900;p132"/>
          <p:cNvSpPr/>
          <p:nvPr>
            <p:ph idx="5" type="pic"/>
          </p:nvPr>
        </p:nvSpPr>
        <p:spPr>
          <a:xfrm>
            <a:off x="1629025" y="3008376"/>
            <a:ext cx="1316700" cy="1305000"/>
          </a:xfrm>
          <a:prstGeom prst="roundRect">
            <a:avLst>
              <a:gd fmla="val 16667" name="adj"/>
            </a:avLst>
          </a:prstGeom>
          <a:noFill/>
          <a:ln>
            <a:noFill/>
          </a:ln>
        </p:spPr>
      </p:sp>
      <p:sp>
        <p:nvSpPr>
          <p:cNvPr id="901" name="Google Shape;901;p132"/>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902" name="Shape 902"/>
        <p:cNvGrpSpPr/>
        <p:nvPr/>
      </p:nvGrpSpPr>
      <p:grpSpPr>
        <a:xfrm>
          <a:off x="0" y="0"/>
          <a:ext cx="0" cy="0"/>
          <a:chOff x="0" y="0"/>
          <a:chExt cx="0" cy="0"/>
        </a:xfrm>
      </p:grpSpPr>
      <p:sp>
        <p:nvSpPr>
          <p:cNvPr id="903" name="Google Shape;903;p1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33"/>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descr="Group" id="905" name="Google Shape;905;p133"/>
          <p:cNvSpPr/>
          <p:nvPr/>
        </p:nvSpPr>
        <p:spPr>
          <a:xfrm>
            <a:off x="1059750" y="1564334"/>
            <a:ext cx="7020900" cy="303342"/>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906" name="Shape 906"/>
        <p:cNvGrpSpPr/>
        <p:nvPr/>
      </p:nvGrpSpPr>
      <p:grpSpPr>
        <a:xfrm>
          <a:off x="0" y="0"/>
          <a:ext cx="0" cy="0"/>
          <a:chOff x="0" y="0"/>
          <a:chExt cx="0" cy="0"/>
        </a:xfrm>
      </p:grpSpPr>
      <p:sp>
        <p:nvSpPr>
          <p:cNvPr id="907" name="Google Shape;907;p134"/>
          <p:cNvSpPr/>
          <p:nvPr/>
        </p:nvSpPr>
        <p:spPr>
          <a:xfrm flipH="1" rot="10800000">
            <a:off x="2108300" y="-9525"/>
            <a:ext cx="7045225" cy="5172075"/>
          </a:xfrm>
          <a:prstGeom prst="rect">
            <a:avLst/>
          </a:prstGeom>
          <a:noFill/>
          <a:ln>
            <a:noFill/>
          </a:ln>
        </p:spPr>
      </p:sp>
      <p:sp>
        <p:nvSpPr>
          <p:cNvPr descr="Group" id="908" name="Google Shape;908;p134"/>
          <p:cNvSpPr/>
          <p:nvPr/>
        </p:nvSpPr>
        <p:spPr>
          <a:xfrm>
            <a:off x="4568600" y="954700"/>
            <a:ext cx="4575400" cy="182876"/>
          </a:xfrm>
          <a:prstGeom prst="rect">
            <a:avLst/>
          </a:prstGeom>
          <a:noFill/>
          <a:ln>
            <a:noFill/>
          </a:ln>
        </p:spPr>
      </p:sp>
      <p:sp>
        <p:nvSpPr>
          <p:cNvPr id="909" name="Google Shape;909;p1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34"/>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911" name="Google Shape;911;p134"/>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912" name="Shape 912"/>
        <p:cNvGrpSpPr/>
        <p:nvPr/>
      </p:nvGrpSpPr>
      <p:grpSpPr>
        <a:xfrm>
          <a:off x="0" y="0"/>
          <a:ext cx="0" cy="0"/>
          <a:chOff x="0" y="0"/>
          <a:chExt cx="0" cy="0"/>
        </a:xfrm>
      </p:grpSpPr>
      <p:sp>
        <p:nvSpPr>
          <p:cNvPr id="913" name="Google Shape;913;p135"/>
          <p:cNvSpPr/>
          <p:nvPr/>
        </p:nvSpPr>
        <p:spPr>
          <a:xfrm flipH="1" rot="10800000">
            <a:off x="1955900" y="-9525"/>
            <a:ext cx="7188100" cy="5172075"/>
          </a:xfrm>
          <a:prstGeom prst="rect">
            <a:avLst/>
          </a:prstGeom>
          <a:noFill/>
          <a:ln>
            <a:noFill/>
          </a:ln>
        </p:spPr>
      </p:sp>
      <p:sp>
        <p:nvSpPr>
          <p:cNvPr descr="Group" id="914" name="Google Shape;914;p135"/>
          <p:cNvSpPr/>
          <p:nvPr/>
        </p:nvSpPr>
        <p:spPr>
          <a:xfrm>
            <a:off x="4568600" y="954700"/>
            <a:ext cx="4575400" cy="182876"/>
          </a:xfrm>
          <a:prstGeom prst="rect">
            <a:avLst/>
          </a:prstGeom>
          <a:noFill/>
          <a:ln>
            <a:noFill/>
          </a:ln>
        </p:spPr>
      </p:sp>
      <p:sp>
        <p:nvSpPr>
          <p:cNvPr id="915" name="Google Shape;915;p1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35"/>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917" name="Google Shape;917;p135"/>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918" name="Shape 918"/>
        <p:cNvGrpSpPr/>
        <p:nvPr/>
      </p:nvGrpSpPr>
      <p:grpSpPr>
        <a:xfrm>
          <a:off x="0" y="0"/>
          <a:ext cx="0" cy="0"/>
          <a:chOff x="0" y="0"/>
          <a:chExt cx="0" cy="0"/>
        </a:xfrm>
      </p:grpSpPr>
      <p:sp>
        <p:nvSpPr>
          <p:cNvPr id="919" name="Google Shape;919;p1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36"/>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1" name="Google Shape;921;p136"/>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22" name="Google Shape;922;p136"/>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3" name="Google Shape;923;p136"/>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4" name="Google Shape;924;p136"/>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5" name="Google Shape;925;p136"/>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6" name="Google Shape;926;p136"/>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7" name="Google Shape;927;p136"/>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928" name="Shape 928"/>
        <p:cNvGrpSpPr/>
        <p:nvPr/>
      </p:nvGrpSpPr>
      <p:grpSpPr>
        <a:xfrm>
          <a:off x="0" y="0"/>
          <a:ext cx="0" cy="0"/>
          <a:chOff x="0" y="0"/>
          <a:chExt cx="0" cy="0"/>
        </a:xfrm>
      </p:grpSpPr>
      <p:sp>
        <p:nvSpPr>
          <p:cNvPr id="929" name="Google Shape;929;p1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37"/>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1" name="Google Shape;931;p137"/>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32" name="Google Shape;932;p137"/>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3" name="Google Shape;933;p137"/>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4" name="Google Shape;934;p137"/>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5" name="Google Shape;935;p137"/>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6" name="Google Shape;936;p137"/>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937" name="Shape 937"/>
        <p:cNvGrpSpPr/>
        <p:nvPr/>
      </p:nvGrpSpPr>
      <p:grpSpPr>
        <a:xfrm>
          <a:off x="0" y="0"/>
          <a:ext cx="0" cy="0"/>
          <a:chOff x="0" y="0"/>
          <a:chExt cx="0" cy="0"/>
        </a:xfrm>
      </p:grpSpPr>
      <p:sp>
        <p:nvSpPr>
          <p:cNvPr id="938" name="Google Shape;938;p1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38"/>
          <p:cNvSpPr txBox="1"/>
          <p:nvPr/>
        </p:nvSpPr>
        <p:spPr>
          <a:xfrm>
            <a:off x="621800" y="615750"/>
            <a:ext cx="2630700" cy="846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5500">
                <a:solidFill>
                  <a:srgbClr val="001E2B"/>
                </a:solidFill>
                <a:latin typeface="Noto Serif JP"/>
                <a:ea typeface="Noto Serif JP"/>
                <a:cs typeface="Noto Serif JP"/>
                <a:sym typeface="Noto Serif JP"/>
              </a:rPr>
              <a:t>Chart</a:t>
            </a:r>
            <a:endParaRPr sz="5500">
              <a:solidFill>
                <a:srgbClr val="001E2B"/>
              </a:solidFill>
              <a:latin typeface="Noto Serif JP"/>
              <a:ea typeface="Noto Serif JP"/>
              <a:cs typeface="Noto Serif JP"/>
              <a:sym typeface="Noto Serif JP"/>
            </a:endParaRPr>
          </a:p>
        </p:txBody>
      </p:sp>
      <p:sp>
        <p:nvSpPr>
          <p:cNvPr id="940" name="Google Shape;940;p138"/>
          <p:cNvSpPr txBox="1"/>
          <p:nvPr>
            <p:ph type="title"/>
          </p:nvPr>
        </p:nvSpPr>
        <p:spPr>
          <a:xfrm>
            <a:off x="621792" y="161848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941" name="Google Shape;941;p138"/>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2" name="Google Shape;942;p138"/>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3" name="Google Shape;943;p138"/>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4" name="Google Shape;944;p138"/>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5" name="Google Shape;945;p138"/>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6" name="Google Shape;946;p138"/>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947" name="Google Shape;947;p138"/>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8" name="Google Shape;948;p138"/>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9" name="Google Shape;949;p138"/>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50" name="Google Shape;950;p138"/>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1" name="Google Shape;951;p138"/>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2" name="Google Shape;952;p138"/>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3" name="Google Shape;953;p138"/>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4" name="Google Shape;954;p138"/>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5" name="Google Shape;955;p138"/>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6" name="Google Shape;956;p138"/>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7" name="Google Shape;957;p138"/>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8" name="Google Shape;958;p138"/>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9" name="Google Shape;959;p138"/>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0" name="Google Shape;960;p138"/>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1" name="Google Shape;961;p138"/>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962" name="Shape 962"/>
        <p:cNvGrpSpPr/>
        <p:nvPr/>
      </p:nvGrpSpPr>
      <p:grpSpPr>
        <a:xfrm>
          <a:off x="0" y="0"/>
          <a:ext cx="0" cy="0"/>
          <a:chOff x="0" y="0"/>
          <a:chExt cx="0" cy="0"/>
        </a:xfrm>
      </p:grpSpPr>
      <p:sp>
        <p:nvSpPr>
          <p:cNvPr id="963" name="Google Shape;963;p1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39"/>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39"/>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39"/>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39"/>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39"/>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39"/>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39"/>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39"/>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39"/>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39"/>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4" name="Google Shape;974;p139"/>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5" name="Google Shape;975;p139"/>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6" name="Google Shape;976;p139"/>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7" name="Google Shape;977;p139"/>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8" name="Google Shape;978;p139"/>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9" name="Google Shape;979;p139"/>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0" name="Google Shape;980;p139"/>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1" name="Google Shape;981;p139"/>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2" name="Google Shape;982;p139"/>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3" name="Google Shape;983;p139"/>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4" name="Google Shape;984;p139"/>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5" name="Google Shape;985;p139"/>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6" name="Google Shape;986;p139"/>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7" name="Google Shape;987;p139"/>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8" name="Google Shape;988;p139"/>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9" name="Google Shape;989;p139"/>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90" name="Google Shape;990;p139"/>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991" name="Shape 991"/>
        <p:cNvGrpSpPr/>
        <p:nvPr/>
      </p:nvGrpSpPr>
      <p:grpSpPr>
        <a:xfrm>
          <a:off x="0" y="0"/>
          <a:ext cx="0" cy="0"/>
          <a:chOff x="0" y="0"/>
          <a:chExt cx="0" cy="0"/>
        </a:xfrm>
      </p:grpSpPr>
      <p:sp>
        <p:nvSpPr>
          <p:cNvPr id="992" name="Google Shape;992;p1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40"/>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40"/>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40"/>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40"/>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40"/>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40"/>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40"/>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40"/>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4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02" name="Google Shape;1002;p14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03" name="Google Shape;1003;p14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004" name="Google Shape;1004;p140"/>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5" name="Google Shape;1005;p140"/>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6" name="Google Shape;1006;p140"/>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7" name="Google Shape;1007;p140"/>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8" name="Google Shape;1008;p140"/>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9" name="Google Shape;1009;p140"/>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0" name="Google Shape;1010;p140"/>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1" name="Google Shape;1011;p140"/>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2" name="Google Shape;1012;p140"/>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3" name="Google Shape;1013;p140"/>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4" name="Google Shape;1014;p140"/>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5" name="Google Shape;1015;p140"/>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6" name="Google Shape;1016;p140"/>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7" name="Google Shape;1017;p140"/>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8" name="Google Shape;1018;p140"/>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9" name="Google Shape;1019;p140"/>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0" name="Google Shape;1020;p140"/>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1" name="Google Shape;1021;p140"/>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1022" name="Shape 1022"/>
        <p:cNvGrpSpPr/>
        <p:nvPr/>
      </p:nvGrpSpPr>
      <p:grpSpPr>
        <a:xfrm>
          <a:off x="0" y="0"/>
          <a:ext cx="0" cy="0"/>
          <a:chOff x="0" y="0"/>
          <a:chExt cx="0" cy="0"/>
        </a:xfrm>
      </p:grpSpPr>
      <p:sp>
        <p:nvSpPr>
          <p:cNvPr id="1023" name="Google Shape;1023;p1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41"/>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25" name="Google Shape;1025;p141"/>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74" name="Shape 74"/>
        <p:cNvGrpSpPr/>
        <p:nvPr/>
      </p:nvGrpSpPr>
      <p:grpSpPr>
        <a:xfrm>
          <a:off x="0" y="0"/>
          <a:ext cx="0" cy="0"/>
          <a:chOff x="0" y="0"/>
          <a:chExt cx="0" cy="0"/>
        </a:xfrm>
      </p:grpSpPr>
      <p:pic>
        <p:nvPicPr>
          <p:cNvPr id="75" name="Google Shape;75;p16"/>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76" name="Google Shape;76;p16"/>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77" name="Google Shape;77;p1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6"/>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79" name="Google Shape;79;p16"/>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80" name="Google Shape;80;p16"/>
          <p:cNvSpPr/>
          <p:nvPr>
            <p:ph idx="3" type="pic"/>
          </p:nvPr>
        </p:nvSpPr>
        <p:spPr>
          <a:xfrm>
            <a:off x="1060638" y="3705540"/>
            <a:ext cx="658500" cy="658500"/>
          </a:xfrm>
          <a:prstGeom prst="ellipse">
            <a:avLst/>
          </a:prstGeom>
          <a:noFill/>
          <a:ln>
            <a:noFill/>
          </a:ln>
        </p:spPr>
      </p:sp>
      <p:sp>
        <p:nvSpPr>
          <p:cNvPr id="81" name="Google Shape;81;p16"/>
          <p:cNvSpPr/>
          <p:nvPr>
            <p:ph idx="4" type="pic"/>
          </p:nvPr>
        </p:nvSpPr>
        <p:spPr>
          <a:xfrm>
            <a:off x="2048190" y="3705540"/>
            <a:ext cx="658500" cy="658500"/>
          </a:xfrm>
          <a:prstGeom prst="ellipse">
            <a:avLst/>
          </a:prstGeom>
          <a:noFill/>
          <a:ln>
            <a:noFill/>
          </a:ln>
        </p:spPr>
      </p:sp>
      <p:sp>
        <p:nvSpPr>
          <p:cNvPr id="82" name="Google Shape;82;p16"/>
          <p:cNvSpPr/>
          <p:nvPr>
            <p:ph idx="5" type="pic"/>
          </p:nvPr>
        </p:nvSpPr>
        <p:spPr>
          <a:xfrm>
            <a:off x="3054030" y="3705540"/>
            <a:ext cx="658500" cy="658500"/>
          </a:xfrm>
          <a:prstGeom prst="ellipse">
            <a:avLst/>
          </a:prstGeom>
          <a:noFill/>
          <a:ln>
            <a:noFill/>
          </a:ln>
        </p:spPr>
      </p:sp>
      <p:sp>
        <p:nvSpPr>
          <p:cNvPr id="83" name="Google Shape;83;p16"/>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 name="Google Shape;84;p16"/>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1026" name="Shape 1026"/>
        <p:cNvGrpSpPr/>
        <p:nvPr/>
      </p:nvGrpSpPr>
      <p:grpSpPr>
        <a:xfrm>
          <a:off x="0" y="0"/>
          <a:ext cx="0" cy="0"/>
          <a:chOff x="0" y="0"/>
          <a:chExt cx="0" cy="0"/>
        </a:xfrm>
      </p:grpSpPr>
      <p:sp>
        <p:nvSpPr>
          <p:cNvPr id="1027" name="Google Shape;1027;p1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42"/>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29" name="Google Shape;1029;p142"/>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1030" name="Shape 1030"/>
        <p:cNvGrpSpPr/>
        <p:nvPr/>
      </p:nvGrpSpPr>
      <p:grpSpPr>
        <a:xfrm>
          <a:off x="0" y="0"/>
          <a:ext cx="0" cy="0"/>
          <a:chOff x="0" y="0"/>
          <a:chExt cx="0" cy="0"/>
        </a:xfrm>
      </p:grpSpPr>
      <p:sp>
        <p:nvSpPr>
          <p:cNvPr id="1031" name="Google Shape;1031;p1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43"/>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33" name="Google Shape;1033;p143"/>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34" name="Google Shape;1034;p143"/>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5" name="Google Shape;1035;p143"/>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6" name="Google Shape;1036;p143"/>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1037" name="Shape 1037"/>
        <p:cNvGrpSpPr/>
        <p:nvPr/>
      </p:nvGrpSpPr>
      <p:grpSpPr>
        <a:xfrm>
          <a:off x="0" y="0"/>
          <a:ext cx="0" cy="0"/>
          <a:chOff x="0" y="0"/>
          <a:chExt cx="0" cy="0"/>
        </a:xfrm>
      </p:grpSpPr>
      <p:sp>
        <p:nvSpPr>
          <p:cNvPr id="1038" name="Google Shape;1038;p144"/>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39" name="Google Shape;1039;p144"/>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040" name="Google Shape;1040;p144"/>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1" name="Google Shape;1041;p144"/>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2" name="Google Shape;1042;p144"/>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3" name="Google Shape;1043;p1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1044" name="Shape 1044"/>
        <p:cNvGrpSpPr/>
        <p:nvPr/>
      </p:nvGrpSpPr>
      <p:grpSpPr>
        <a:xfrm>
          <a:off x="0" y="0"/>
          <a:ext cx="0" cy="0"/>
          <a:chOff x="0" y="0"/>
          <a:chExt cx="0" cy="0"/>
        </a:xfrm>
      </p:grpSpPr>
      <p:sp>
        <p:nvSpPr>
          <p:cNvPr id="1045" name="Google Shape;1045;p1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45"/>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1047" name="Google Shape;1047;p145"/>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45"/>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45"/>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45"/>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45"/>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45"/>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45"/>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45"/>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45"/>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45"/>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7" name="Google Shape;1057;p145"/>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8" name="Google Shape;1058;p145"/>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9" name="Google Shape;1059;p145"/>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0" name="Google Shape;1060;p145"/>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1" name="Google Shape;1061;p145"/>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2" name="Google Shape;1062;p145"/>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1063" name="Google Shape;1063;p145"/>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1064" name="Shape 1064"/>
        <p:cNvGrpSpPr/>
        <p:nvPr/>
      </p:nvGrpSpPr>
      <p:grpSpPr>
        <a:xfrm>
          <a:off x="0" y="0"/>
          <a:ext cx="0" cy="0"/>
          <a:chOff x="0" y="0"/>
          <a:chExt cx="0" cy="0"/>
        </a:xfrm>
      </p:grpSpPr>
      <p:sp>
        <p:nvSpPr>
          <p:cNvPr id="1065" name="Google Shape;1065;p1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46"/>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46"/>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46"/>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46"/>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46"/>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46"/>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46"/>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46"/>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46"/>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46"/>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6" name="Google Shape;1076;p146"/>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7" name="Google Shape;1077;p146"/>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8" name="Google Shape;1078;p146"/>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9" name="Google Shape;1079;p146"/>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0" name="Google Shape;1080;p146"/>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1" name="Google Shape;1081;p146"/>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2" name="Google Shape;1082;p146"/>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3" name="Google Shape;1083;p146"/>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4" name="Google Shape;1084;p146"/>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5" name="Google Shape;1085;p146"/>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6" name="Google Shape;1086;p146"/>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7" name="Google Shape;1087;p146"/>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8" name="Google Shape;1088;p146"/>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9" name="Google Shape;1089;p146"/>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1090" name="Shape 1090"/>
        <p:cNvGrpSpPr/>
        <p:nvPr/>
      </p:nvGrpSpPr>
      <p:grpSpPr>
        <a:xfrm>
          <a:off x="0" y="0"/>
          <a:ext cx="0" cy="0"/>
          <a:chOff x="0" y="0"/>
          <a:chExt cx="0" cy="0"/>
        </a:xfrm>
      </p:grpSpPr>
      <p:sp>
        <p:nvSpPr>
          <p:cNvPr id="1091" name="Google Shape;1091;p1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4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93" name="Google Shape;1093;p14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94" name="Google Shape;1094;p14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1095" name="Google Shape;1095;p147"/>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6" name="Google Shape;1096;p147"/>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7" name="Google Shape;1097;p147"/>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8" name="Google Shape;1098;p147"/>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9" name="Google Shape;1099;p147"/>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1100" name="Google Shape;1100;p147"/>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1" name="Google Shape;1101;p147"/>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2" name="Google Shape;1102;p147"/>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3" name="Google Shape;1103;p147"/>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4" name="Google Shape;1104;p147"/>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1105" name="Shape 1105"/>
        <p:cNvGrpSpPr/>
        <p:nvPr/>
      </p:nvGrpSpPr>
      <p:grpSpPr>
        <a:xfrm>
          <a:off x="0" y="0"/>
          <a:ext cx="0" cy="0"/>
          <a:chOff x="0" y="0"/>
          <a:chExt cx="0" cy="0"/>
        </a:xfrm>
      </p:grpSpPr>
      <p:sp>
        <p:nvSpPr>
          <p:cNvPr id="1106" name="Google Shape;1106;p14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07" name="Google Shape;1107;p14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08" name="Google Shape;1108;p14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09" name="Google Shape;1109;p1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0" name="Google Shape;1110;p148"/>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1111" name="Shape 1111"/>
        <p:cNvGrpSpPr/>
        <p:nvPr/>
      </p:nvGrpSpPr>
      <p:grpSpPr>
        <a:xfrm>
          <a:off x="0" y="0"/>
          <a:ext cx="0" cy="0"/>
          <a:chOff x="0" y="0"/>
          <a:chExt cx="0" cy="0"/>
        </a:xfrm>
      </p:grpSpPr>
      <p:sp>
        <p:nvSpPr>
          <p:cNvPr id="1112" name="Google Shape;1112;p149"/>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13" name="Google Shape;1113;p149"/>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14" name="Google Shape;1114;p149"/>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115" name="Google Shape;1115;p149"/>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1116" name="Google Shape;1116;p1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1117" name="Shape 1117"/>
        <p:cNvGrpSpPr/>
        <p:nvPr/>
      </p:nvGrpSpPr>
      <p:grpSpPr>
        <a:xfrm>
          <a:off x="0" y="0"/>
          <a:ext cx="0" cy="0"/>
          <a:chOff x="0" y="0"/>
          <a:chExt cx="0" cy="0"/>
        </a:xfrm>
      </p:grpSpPr>
      <p:sp>
        <p:nvSpPr>
          <p:cNvPr id="1118" name="Google Shape;1118;p1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 name="Google Shape;1119;p150"/>
          <p:cNvGrpSpPr/>
          <p:nvPr/>
        </p:nvGrpSpPr>
        <p:grpSpPr>
          <a:xfrm>
            <a:off x="1080775" y="1127519"/>
            <a:ext cx="6983974" cy="3712755"/>
            <a:chOff x="1080775" y="1127519"/>
            <a:chExt cx="6983974" cy="3712755"/>
          </a:xfrm>
        </p:grpSpPr>
        <p:sp>
          <p:nvSpPr>
            <p:cNvPr id="1120" name="Google Shape;1120;p150"/>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0"/>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0"/>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0"/>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50"/>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50"/>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0"/>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0"/>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0"/>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0"/>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0"/>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0"/>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0"/>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0"/>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0"/>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50"/>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0"/>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0"/>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0"/>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50"/>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50"/>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0"/>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50"/>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50"/>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50"/>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50"/>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50"/>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50"/>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50"/>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50"/>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50"/>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50"/>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50"/>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50"/>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50"/>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50"/>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50"/>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50"/>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50"/>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50"/>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50"/>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50"/>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50"/>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50"/>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50"/>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50"/>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50"/>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50"/>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50"/>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50"/>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50"/>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50"/>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50"/>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50"/>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50"/>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50"/>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50"/>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50"/>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50"/>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50"/>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50"/>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50"/>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50"/>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50"/>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50"/>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50"/>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50"/>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50"/>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50"/>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50"/>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50"/>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50"/>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50"/>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0"/>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0"/>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0"/>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0"/>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0"/>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0"/>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0"/>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0"/>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50"/>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50"/>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50"/>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0"/>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0"/>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0"/>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0"/>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0"/>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0"/>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50"/>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50"/>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50"/>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50"/>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50"/>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50"/>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50"/>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50"/>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50"/>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50"/>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50"/>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50"/>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50"/>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50"/>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50"/>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50"/>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50"/>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50"/>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50"/>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50"/>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50"/>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50"/>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50"/>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50"/>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50"/>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50"/>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50"/>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50"/>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50"/>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50"/>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50"/>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50"/>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50"/>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50"/>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50"/>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50"/>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50"/>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50"/>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50"/>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50"/>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50"/>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50"/>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50"/>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50"/>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50"/>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50"/>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50"/>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50"/>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0"/>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50"/>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50"/>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0"/>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0"/>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50"/>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50"/>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0"/>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0"/>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0"/>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0"/>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0"/>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0"/>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0"/>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0"/>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0"/>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0"/>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0"/>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0"/>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0"/>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50"/>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50"/>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0"/>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0"/>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0"/>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0"/>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0"/>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0"/>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0"/>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0"/>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0"/>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0"/>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0"/>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0"/>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0"/>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50"/>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50"/>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50"/>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50"/>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50"/>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50"/>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50"/>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50"/>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50"/>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50"/>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50"/>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50"/>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50"/>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50"/>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50"/>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50"/>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50"/>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50"/>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50"/>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50"/>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50"/>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50"/>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50"/>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50"/>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0"/>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50"/>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50"/>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50"/>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50"/>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0"/>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0"/>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50"/>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50"/>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0"/>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0"/>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0"/>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0"/>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0"/>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0"/>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50"/>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50"/>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0"/>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0"/>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0"/>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0"/>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0"/>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0"/>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0"/>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0"/>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50"/>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50"/>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0"/>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0"/>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50"/>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50"/>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0"/>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50"/>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50"/>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0"/>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0"/>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0"/>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0"/>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0"/>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0"/>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0"/>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50"/>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50"/>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0"/>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0"/>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50"/>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50"/>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0"/>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0"/>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0"/>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0"/>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0"/>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0"/>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0"/>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50"/>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50"/>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0"/>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0"/>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0"/>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0"/>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0"/>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0"/>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0"/>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50"/>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50"/>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0"/>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0"/>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0"/>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0"/>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0"/>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0"/>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50"/>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50"/>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0"/>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0"/>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0"/>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0"/>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0"/>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0"/>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0"/>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50"/>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50"/>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0"/>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0"/>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0"/>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0"/>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50"/>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50"/>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0"/>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0"/>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50"/>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50"/>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0"/>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0"/>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50"/>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50"/>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0"/>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0"/>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0"/>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0"/>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0"/>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0"/>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0"/>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0"/>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50"/>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50"/>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50"/>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50"/>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50"/>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50"/>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50"/>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50"/>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50"/>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50"/>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50"/>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50"/>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50"/>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50"/>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50"/>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50"/>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50"/>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50"/>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50"/>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50"/>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50"/>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50"/>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50"/>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50"/>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50"/>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50"/>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50"/>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50"/>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50"/>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50"/>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50"/>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50"/>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50"/>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50"/>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50"/>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50"/>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0"/>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50"/>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0"/>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50"/>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0"/>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50"/>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50"/>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50"/>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50"/>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50"/>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50"/>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50"/>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50"/>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50"/>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50"/>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50"/>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50"/>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50"/>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50"/>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0"/>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50"/>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0"/>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50"/>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0"/>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50"/>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50"/>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50"/>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50"/>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50"/>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50"/>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0"/>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50"/>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0"/>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50"/>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0"/>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50"/>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50"/>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50"/>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50"/>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50"/>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50"/>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50"/>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0"/>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50"/>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50"/>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50"/>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50"/>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0"/>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0"/>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0"/>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0"/>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0"/>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0"/>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0"/>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0"/>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0"/>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0"/>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0"/>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0"/>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0"/>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0"/>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0"/>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0"/>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0"/>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0"/>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0"/>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0"/>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0"/>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0"/>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0"/>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0"/>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0"/>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0"/>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50"/>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50"/>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0"/>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0"/>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0"/>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0"/>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0"/>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0"/>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50"/>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50"/>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50"/>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50"/>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50"/>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0"/>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50"/>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50"/>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50"/>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0"/>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0"/>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0"/>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0"/>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50"/>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0"/>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50"/>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50"/>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50"/>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50"/>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50"/>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0"/>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0"/>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0"/>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0"/>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50"/>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50"/>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0"/>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0"/>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0"/>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50"/>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50"/>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50"/>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50"/>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50"/>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0"/>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50"/>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50"/>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50"/>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50"/>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50"/>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50"/>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50"/>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50"/>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50"/>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50"/>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50"/>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50"/>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50"/>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50"/>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50"/>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50"/>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50"/>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50"/>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50"/>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50"/>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50"/>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50"/>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50"/>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50"/>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50"/>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50"/>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50"/>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50"/>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50"/>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50"/>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50"/>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50"/>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50"/>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50"/>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50"/>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50"/>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50"/>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50"/>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50"/>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50"/>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50"/>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50"/>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50"/>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50"/>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50"/>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50"/>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50"/>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50"/>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50"/>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50"/>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50"/>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50"/>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50"/>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50"/>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50"/>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50"/>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50"/>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50"/>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50"/>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50"/>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50"/>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50"/>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50"/>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50"/>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50"/>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50"/>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50"/>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50"/>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50"/>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50"/>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50"/>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50"/>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50"/>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50"/>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50"/>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50"/>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50"/>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50"/>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50"/>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50"/>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50"/>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50"/>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50"/>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50"/>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50"/>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50"/>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50"/>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50"/>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50"/>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50"/>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50"/>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50"/>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50"/>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50"/>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50"/>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50"/>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50"/>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50"/>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50"/>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50"/>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50"/>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50"/>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50"/>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50"/>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50"/>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50"/>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50"/>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50"/>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50"/>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50"/>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50"/>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50"/>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50"/>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50"/>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50"/>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50"/>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50"/>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50"/>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50"/>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50"/>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50"/>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50"/>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50"/>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50"/>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50"/>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50"/>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50"/>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50"/>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50"/>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50"/>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50"/>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50"/>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50"/>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 name="Google Shape;1706;p150"/>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50"/>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50"/>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 name="Google Shape;1709;p150"/>
          <p:cNvGrpSpPr/>
          <p:nvPr/>
        </p:nvGrpSpPr>
        <p:grpSpPr>
          <a:xfrm>
            <a:off x="2134576" y="2459525"/>
            <a:ext cx="924640" cy="546011"/>
            <a:chOff x="2134576" y="2496825"/>
            <a:chExt cx="924640" cy="546011"/>
          </a:xfrm>
        </p:grpSpPr>
        <p:sp>
          <p:nvSpPr>
            <p:cNvPr id="1710" name="Google Shape;1710;p150"/>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50"/>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50"/>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150"/>
          <p:cNvGrpSpPr/>
          <p:nvPr/>
        </p:nvGrpSpPr>
        <p:grpSpPr>
          <a:xfrm>
            <a:off x="4066412" y="2322963"/>
            <a:ext cx="1015428" cy="677152"/>
            <a:chOff x="4066412" y="2360263"/>
            <a:chExt cx="1015428" cy="677152"/>
          </a:xfrm>
        </p:grpSpPr>
        <p:sp>
          <p:nvSpPr>
            <p:cNvPr id="1714" name="Google Shape;1714;p150"/>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50"/>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50"/>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50"/>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8" name="Google Shape;1718;p150"/>
          <p:cNvSpPr/>
          <p:nvPr/>
        </p:nvSpPr>
        <p:spPr>
          <a:xfrm>
            <a:off x="6174741" y="2311150"/>
            <a:ext cx="744726" cy="700750"/>
          </a:xfrm>
          <a:prstGeom prst="rect">
            <a:avLst/>
          </a:prstGeom>
          <a:noFill/>
          <a:ln>
            <a:noFill/>
          </a:ln>
        </p:spPr>
      </p:sp>
      <p:sp>
        <p:nvSpPr>
          <p:cNvPr id="1719" name="Google Shape;1719;p15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720" name="Google Shape;1720;p15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1" name="Google Shape;1721;p15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1722" name="Shape 1722"/>
        <p:cNvGrpSpPr/>
        <p:nvPr/>
      </p:nvGrpSpPr>
      <p:grpSpPr>
        <a:xfrm>
          <a:off x="0" y="0"/>
          <a:ext cx="0" cy="0"/>
          <a:chOff x="0" y="0"/>
          <a:chExt cx="0" cy="0"/>
        </a:xfrm>
      </p:grpSpPr>
      <p:sp>
        <p:nvSpPr>
          <p:cNvPr id="1723" name="Google Shape;1723;p1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4" name="Google Shape;1724;p151"/>
          <p:cNvGrpSpPr/>
          <p:nvPr/>
        </p:nvGrpSpPr>
        <p:grpSpPr>
          <a:xfrm>
            <a:off x="1080775" y="1127519"/>
            <a:ext cx="6983974" cy="3712755"/>
            <a:chOff x="1080775" y="1127519"/>
            <a:chExt cx="6983974" cy="3712755"/>
          </a:xfrm>
        </p:grpSpPr>
        <p:sp>
          <p:nvSpPr>
            <p:cNvPr id="1725" name="Google Shape;1725;p151"/>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51"/>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51"/>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51"/>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51"/>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51"/>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51"/>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51"/>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51"/>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51"/>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51"/>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51"/>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51"/>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51"/>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51"/>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51"/>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51"/>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51"/>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51"/>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51"/>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51"/>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51"/>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51"/>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51"/>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51"/>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51"/>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51"/>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51"/>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51"/>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51"/>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51"/>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51"/>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51"/>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51"/>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51"/>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51"/>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51"/>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51"/>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51"/>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51"/>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51"/>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51"/>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51"/>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51"/>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51"/>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51"/>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51"/>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51"/>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51"/>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51"/>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51"/>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51"/>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51"/>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51"/>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51"/>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51"/>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51"/>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51"/>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51"/>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51"/>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51"/>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51"/>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51"/>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51"/>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51"/>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51"/>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51"/>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51"/>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51"/>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51"/>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51"/>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51"/>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51"/>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51"/>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51"/>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51"/>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51"/>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51"/>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51"/>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51"/>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51"/>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51"/>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51"/>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51"/>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51"/>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51"/>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51"/>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51"/>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51"/>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51"/>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51"/>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51"/>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51"/>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51"/>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51"/>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51"/>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51"/>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51"/>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51"/>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51"/>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51"/>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51"/>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51"/>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51"/>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51"/>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51"/>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51"/>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51"/>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51"/>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51"/>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51"/>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51"/>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51"/>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51"/>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51"/>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51"/>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51"/>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51"/>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51"/>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51"/>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51"/>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51"/>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51"/>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51"/>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51"/>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51"/>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51"/>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51"/>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51"/>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51"/>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51"/>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51"/>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51"/>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51"/>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51"/>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51"/>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51"/>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51"/>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51"/>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51"/>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51"/>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51"/>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51"/>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51"/>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51"/>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51"/>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51"/>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51"/>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51"/>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51"/>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51"/>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51"/>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51"/>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51"/>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51"/>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51"/>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51"/>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51"/>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51"/>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51"/>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51"/>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51"/>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51"/>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51"/>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51"/>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51"/>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51"/>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51"/>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51"/>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51"/>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51"/>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51"/>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51"/>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51"/>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51"/>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51"/>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51"/>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51"/>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51"/>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51"/>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51"/>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51"/>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51"/>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51"/>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51"/>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51"/>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51"/>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51"/>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51"/>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51"/>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51"/>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51"/>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51"/>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51"/>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51"/>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51"/>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51"/>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51"/>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51"/>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51"/>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51"/>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51"/>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51"/>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51"/>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51"/>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51"/>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51"/>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51"/>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51"/>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51"/>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51"/>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51"/>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51"/>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51"/>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51"/>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51"/>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51"/>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51"/>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51"/>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51"/>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51"/>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51"/>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51"/>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51"/>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51"/>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51"/>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51"/>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51"/>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51"/>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51"/>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51"/>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51"/>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51"/>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51"/>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51"/>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51"/>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51"/>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51"/>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51"/>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51"/>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51"/>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51"/>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51"/>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51"/>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51"/>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51"/>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51"/>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51"/>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51"/>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51"/>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51"/>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51"/>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51"/>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51"/>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51"/>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51"/>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51"/>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51"/>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51"/>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51"/>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51"/>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51"/>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51"/>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51"/>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51"/>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51"/>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51"/>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51"/>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51"/>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51"/>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51"/>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51"/>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51"/>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51"/>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51"/>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51"/>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51"/>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51"/>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51"/>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51"/>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51"/>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51"/>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51"/>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51"/>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51"/>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51"/>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51"/>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51"/>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51"/>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51"/>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51"/>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51"/>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51"/>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51"/>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51"/>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51"/>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51"/>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51"/>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51"/>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51"/>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51"/>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51"/>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51"/>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51"/>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51"/>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51"/>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51"/>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51"/>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51"/>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51"/>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51"/>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51"/>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51"/>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51"/>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51"/>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51"/>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51"/>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51"/>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51"/>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51"/>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51"/>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51"/>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51"/>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51"/>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51"/>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51"/>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51"/>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51"/>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51"/>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51"/>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51"/>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51"/>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51"/>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51"/>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51"/>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51"/>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51"/>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51"/>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51"/>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51"/>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51"/>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51"/>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51"/>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51"/>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51"/>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51"/>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51"/>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51"/>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51"/>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51"/>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51"/>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51"/>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51"/>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51"/>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51"/>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51"/>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51"/>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51"/>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51"/>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51"/>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51"/>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51"/>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51"/>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51"/>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51"/>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51"/>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51"/>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51"/>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51"/>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51"/>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51"/>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51"/>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51"/>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51"/>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51"/>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51"/>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51"/>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51"/>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51"/>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51"/>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51"/>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51"/>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51"/>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51"/>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51"/>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51"/>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51"/>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51"/>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51"/>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51"/>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51"/>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51"/>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51"/>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51"/>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51"/>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51"/>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51"/>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51"/>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51"/>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51"/>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51"/>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51"/>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51"/>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51"/>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51"/>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51"/>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51"/>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51"/>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51"/>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51"/>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51"/>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51"/>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51"/>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51"/>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51"/>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51"/>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51"/>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51"/>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51"/>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51"/>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51"/>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51"/>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51"/>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51"/>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51"/>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51"/>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51"/>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51"/>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51"/>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51"/>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51"/>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51"/>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51"/>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51"/>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51"/>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51"/>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51"/>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51"/>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51"/>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51"/>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51"/>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51"/>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51"/>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51"/>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51"/>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51"/>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51"/>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51"/>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51"/>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51"/>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51"/>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51"/>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51"/>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51"/>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51"/>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51"/>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51"/>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51"/>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51"/>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51"/>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51"/>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51"/>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51"/>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51"/>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51"/>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51"/>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51"/>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51"/>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51"/>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51"/>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51"/>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51"/>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51"/>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51"/>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51"/>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51"/>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51"/>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51"/>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51"/>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51"/>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51"/>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51"/>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51"/>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51"/>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51"/>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51"/>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51"/>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51"/>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51"/>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51"/>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51"/>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51"/>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51"/>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51"/>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51"/>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51"/>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51"/>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51"/>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51"/>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51"/>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51"/>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51"/>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51"/>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51"/>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51"/>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51"/>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51"/>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51"/>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51"/>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51"/>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51"/>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51"/>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51"/>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51"/>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51"/>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51"/>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51"/>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51"/>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51"/>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51"/>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51"/>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51"/>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51"/>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51"/>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51"/>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51"/>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51"/>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51"/>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51"/>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51"/>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51"/>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51"/>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51"/>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51"/>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51"/>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51"/>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51"/>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51"/>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51"/>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51"/>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51"/>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51"/>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51"/>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51"/>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51"/>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51"/>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51"/>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51"/>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51"/>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51"/>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51"/>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51"/>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51"/>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51"/>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51"/>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51"/>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51"/>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51"/>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51"/>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51"/>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51"/>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51"/>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51"/>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51"/>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51"/>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51"/>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51"/>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51"/>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51"/>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51"/>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51"/>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51"/>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51"/>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51"/>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51"/>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51"/>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51"/>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51"/>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51"/>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51"/>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51"/>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51"/>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51"/>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51"/>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51"/>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51"/>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151"/>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51"/>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51"/>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4" name="Google Shape;2314;p151"/>
          <p:cNvGrpSpPr/>
          <p:nvPr/>
        </p:nvGrpSpPr>
        <p:grpSpPr>
          <a:xfrm>
            <a:off x="2134576" y="2459525"/>
            <a:ext cx="924640" cy="546011"/>
            <a:chOff x="2134576" y="2496825"/>
            <a:chExt cx="924640" cy="546011"/>
          </a:xfrm>
        </p:grpSpPr>
        <p:sp>
          <p:nvSpPr>
            <p:cNvPr id="2315" name="Google Shape;2315;p151"/>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51"/>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51"/>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 name="Google Shape;2318;p151"/>
          <p:cNvGrpSpPr/>
          <p:nvPr/>
        </p:nvGrpSpPr>
        <p:grpSpPr>
          <a:xfrm>
            <a:off x="4066412" y="2322963"/>
            <a:ext cx="1015428" cy="677152"/>
            <a:chOff x="4066412" y="2360263"/>
            <a:chExt cx="1015428" cy="677152"/>
          </a:xfrm>
        </p:grpSpPr>
        <p:sp>
          <p:nvSpPr>
            <p:cNvPr id="2319" name="Google Shape;2319;p151"/>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51"/>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51"/>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51"/>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3" name="Google Shape;2323;p151"/>
          <p:cNvSpPr/>
          <p:nvPr/>
        </p:nvSpPr>
        <p:spPr>
          <a:xfrm>
            <a:off x="6174741" y="2311150"/>
            <a:ext cx="744726" cy="700750"/>
          </a:xfrm>
          <a:prstGeom prst="rect">
            <a:avLst/>
          </a:prstGeom>
          <a:noFill/>
          <a:ln>
            <a:noFill/>
          </a:ln>
        </p:spPr>
      </p:sp>
      <p:sp>
        <p:nvSpPr>
          <p:cNvPr id="2324" name="Google Shape;2324;p15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25" name="Google Shape;2325;p15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26" name="Google Shape;2326;p15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85" name="Shape 85"/>
        <p:cNvGrpSpPr/>
        <p:nvPr/>
      </p:nvGrpSpPr>
      <p:grpSpPr>
        <a:xfrm>
          <a:off x="0" y="0"/>
          <a:ext cx="0" cy="0"/>
          <a:chOff x="0" y="0"/>
          <a:chExt cx="0" cy="0"/>
        </a:xfrm>
      </p:grpSpPr>
      <p:sp>
        <p:nvSpPr>
          <p:cNvPr id="86" name="Google Shape;86;p1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7"/>
          <p:cNvSpPr/>
          <p:nvPr>
            <p:ph idx="2" type="pic"/>
          </p:nvPr>
        </p:nvSpPr>
        <p:spPr>
          <a:xfrm>
            <a:off x="1060638" y="3705540"/>
            <a:ext cx="658500" cy="658500"/>
          </a:xfrm>
          <a:prstGeom prst="ellipse">
            <a:avLst/>
          </a:prstGeom>
          <a:noFill/>
          <a:ln>
            <a:noFill/>
          </a:ln>
        </p:spPr>
      </p:sp>
      <p:sp>
        <p:nvSpPr>
          <p:cNvPr id="88" name="Google Shape;88;p17"/>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89" name="Google Shape;89;p17"/>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0" name="Google Shape;90;p17"/>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91" name="Google Shape;91;p17"/>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92" name="Google Shape;92;p17"/>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93" name="Google Shape;93;p17"/>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4" name="Google Shape;94;p17"/>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2327" name="Shape 2327"/>
        <p:cNvGrpSpPr/>
        <p:nvPr/>
      </p:nvGrpSpPr>
      <p:grpSpPr>
        <a:xfrm>
          <a:off x="0" y="0"/>
          <a:ext cx="0" cy="0"/>
          <a:chOff x="0" y="0"/>
          <a:chExt cx="0" cy="0"/>
        </a:xfrm>
      </p:grpSpPr>
      <p:sp>
        <p:nvSpPr>
          <p:cNvPr id="2328" name="Google Shape;2328;p1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5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30" name="Google Shape;2330;p15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31" name="Google Shape;2331;p15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2332" name="Google Shape;2332;p152"/>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3" name="Google Shape;2333;p152"/>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4" name="Google Shape;2334;p152"/>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5" name="Google Shape;2335;p152"/>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6" name="Google Shape;2336;p152"/>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7" name="Google Shape;2337;p152"/>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2338" name="Shape 2338"/>
        <p:cNvGrpSpPr/>
        <p:nvPr/>
      </p:nvGrpSpPr>
      <p:grpSpPr>
        <a:xfrm>
          <a:off x="0" y="0"/>
          <a:ext cx="0" cy="0"/>
          <a:chOff x="0" y="0"/>
          <a:chExt cx="0" cy="0"/>
        </a:xfrm>
      </p:grpSpPr>
      <p:sp>
        <p:nvSpPr>
          <p:cNvPr id="2339" name="Google Shape;2339;p1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53"/>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1" name="Google Shape;2341;p153"/>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2" name="Google Shape;2342;p153"/>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3" name="Google Shape;2343;p153"/>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4" name="Google Shape;2344;p153"/>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5" name="Google Shape;2345;p153"/>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6" name="Google Shape;2346;p153"/>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47" name="Google Shape;2347;p153"/>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8" name="Google Shape;2348;p153"/>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9" name="Google Shape;2349;p153"/>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2350" name="Shape 2350"/>
        <p:cNvGrpSpPr/>
        <p:nvPr/>
      </p:nvGrpSpPr>
      <p:grpSpPr>
        <a:xfrm>
          <a:off x="0" y="0"/>
          <a:ext cx="0" cy="0"/>
          <a:chOff x="0" y="0"/>
          <a:chExt cx="0" cy="0"/>
        </a:xfrm>
      </p:grpSpPr>
      <p:sp>
        <p:nvSpPr>
          <p:cNvPr id="2351" name="Google Shape;2351;p1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54"/>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53" name="Google Shape;2353;p154"/>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54" name="Google Shape;2354;p154"/>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5" name="Google Shape;2355;p154"/>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6" name="Google Shape;2356;p154"/>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7" name="Google Shape;2357;p154"/>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2358" name="Shape 2358"/>
        <p:cNvGrpSpPr/>
        <p:nvPr/>
      </p:nvGrpSpPr>
      <p:grpSpPr>
        <a:xfrm>
          <a:off x="0" y="0"/>
          <a:ext cx="0" cy="0"/>
          <a:chOff x="0" y="0"/>
          <a:chExt cx="0" cy="0"/>
        </a:xfrm>
      </p:grpSpPr>
      <p:sp>
        <p:nvSpPr>
          <p:cNvPr id="2359" name="Google Shape;2359;p1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55"/>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61" name="Google Shape;2361;p155"/>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62" name="Google Shape;2362;p155"/>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3" name="Google Shape;2363;p155"/>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4" name="Google Shape;2364;p155"/>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5" name="Google Shape;2365;p155"/>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2366" name="Shape 2366"/>
        <p:cNvGrpSpPr/>
        <p:nvPr/>
      </p:nvGrpSpPr>
      <p:grpSpPr>
        <a:xfrm>
          <a:off x="0" y="0"/>
          <a:ext cx="0" cy="0"/>
          <a:chOff x="0" y="0"/>
          <a:chExt cx="0" cy="0"/>
        </a:xfrm>
      </p:grpSpPr>
      <p:sp>
        <p:nvSpPr>
          <p:cNvPr id="2367" name="Google Shape;2367;p1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56"/>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69" name="Google Shape;2369;p156"/>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0" name="Google Shape;2370;p15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1" name="Google Shape;2371;p15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2" name="Google Shape;2372;p15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3" name="Google Shape;2373;p15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2374" name="Shape 2374"/>
        <p:cNvGrpSpPr/>
        <p:nvPr/>
      </p:nvGrpSpPr>
      <p:grpSpPr>
        <a:xfrm>
          <a:off x="0" y="0"/>
          <a:ext cx="0" cy="0"/>
          <a:chOff x="0" y="0"/>
          <a:chExt cx="0" cy="0"/>
        </a:xfrm>
      </p:grpSpPr>
      <p:sp>
        <p:nvSpPr>
          <p:cNvPr id="2375" name="Google Shape;2375;p1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57"/>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77" name="Google Shape;2377;p157"/>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8" name="Google Shape;2378;p157"/>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9" name="Google Shape;2379;p157"/>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0" name="Google Shape;2380;p157"/>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1" name="Google Shape;2381;p157"/>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2382" name="Shape 2382"/>
        <p:cNvGrpSpPr/>
        <p:nvPr/>
      </p:nvGrpSpPr>
      <p:grpSpPr>
        <a:xfrm>
          <a:off x="0" y="0"/>
          <a:ext cx="0" cy="0"/>
          <a:chOff x="0" y="0"/>
          <a:chExt cx="0" cy="0"/>
        </a:xfrm>
      </p:grpSpPr>
      <p:pic>
        <p:nvPicPr>
          <p:cNvPr id="2383" name="Google Shape;2383;p158"/>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2384" name="Google Shape;2384;p158"/>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2385" name="Google Shape;2385;p158"/>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86" name="Google Shape;2386;p1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2387" name="Shape 2387"/>
        <p:cNvGrpSpPr/>
        <p:nvPr/>
      </p:nvGrpSpPr>
      <p:grpSpPr>
        <a:xfrm>
          <a:off x="0" y="0"/>
          <a:ext cx="0" cy="0"/>
          <a:chOff x="0" y="0"/>
          <a:chExt cx="0" cy="0"/>
        </a:xfrm>
      </p:grpSpPr>
      <p:pic>
        <p:nvPicPr>
          <p:cNvPr id="2388" name="Google Shape;2388;p159"/>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sp>
        <p:nvSpPr>
          <p:cNvPr id="2389" name="Google Shape;2389;p159"/>
          <p:cNvSpPr/>
          <p:nvPr/>
        </p:nvSpPr>
        <p:spPr>
          <a:xfrm>
            <a:off x="0" y="2009125"/>
            <a:ext cx="4569375" cy="3134374"/>
          </a:xfrm>
          <a:prstGeom prst="rect">
            <a:avLst/>
          </a:prstGeom>
          <a:noFill/>
          <a:ln>
            <a:noFill/>
          </a:ln>
        </p:spPr>
      </p:sp>
      <p:sp>
        <p:nvSpPr>
          <p:cNvPr id="2390" name="Google Shape;2390;p159"/>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91" name="Google Shape;2391;p1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2392" name="Shape 2392"/>
        <p:cNvGrpSpPr/>
        <p:nvPr/>
      </p:nvGrpSpPr>
      <p:grpSpPr>
        <a:xfrm>
          <a:off x="0" y="0"/>
          <a:ext cx="0" cy="0"/>
          <a:chOff x="0" y="0"/>
          <a:chExt cx="0" cy="0"/>
        </a:xfrm>
      </p:grpSpPr>
      <p:sp>
        <p:nvSpPr>
          <p:cNvPr id="2393" name="Google Shape;2393;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94" name="Google Shape;2394;p160"/>
          <p:cNvPicPr preferRelativeResize="0"/>
          <p:nvPr/>
        </p:nvPicPr>
        <p:blipFill rotWithShape="1">
          <a:blip r:embed="rId2">
            <a:alphaModFix/>
          </a:blip>
          <a:srcRect b="20919" l="16331" r="0" t="20218"/>
          <a:stretch/>
        </p:blipFill>
        <p:spPr>
          <a:xfrm rot="10800000">
            <a:off x="3698401" y="0"/>
            <a:ext cx="5494099" cy="5152950"/>
          </a:xfrm>
          <a:prstGeom prst="rect">
            <a:avLst/>
          </a:prstGeom>
          <a:noFill/>
          <a:ln>
            <a:noFill/>
          </a:ln>
        </p:spPr>
      </p:pic>
      <p:sp>
        <p:nvSpPr>
          <p:cNvPr id="2395" name="Google Shape;2395;p160"/>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2396" name="Google Shape;2396;p160"/>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2397" name="Google Shape;2397;p160"/>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2398" name="Google Shape;2398;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399" name="Shape 2399"/>
        <p:cNvGrpSpPr/>
        <p:nvPr/>
      </p:nvGrpSpPr>
      <p:grpSpPr>
        <a:xfrm>
          <a:off x="0" y="0"/>
          <a:ext cx="0" cy="0"/>
          <a:chOff x="0" y="0"/>
          <a:chExt cx="0" cy="0"/>
        </a:xfrm>
      </p:grpSpPr>
      <p:sp>
        <p:nvSpPr>
          <p:cNvPr id="2400" name="Google Shape;2400;p161"/>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01" name="Google Shape;2401;p161"/>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02" name="Google Shape;2402;p16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95" name="Shape 95"/>
        <p:cNvGrpSpPr/>
        <p:nvPr/>
      </p:nvGrpSpPr>
      <p:grpSpPr>
        <a:xfrm>
          <a:off x="0" y="0"/>
          <a:ext cx="0" cy="0"/>
          <a:chOff x="0" y="0"/>
          <a:chExt cx="0" cy="0"/>
        </a:xfrm>
      </p:grpSpPr>
      <p:sp>
        <p:nvSpPr>
          <p:cNvPr id="96" name="Google Shape;96;p1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7" name="Google Shape;97;p18"/>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8" name="Google Shape;98;p18"/>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99" name="Google Shape;99;p18"/>
          <p:cNvSpPr/>
          <p:nvPr>
            <p:ph idx="2" type="pic"/>
          </p:nvPr>
        </p:nvSpPr>
        <p:spPr>
          <a:xfrm>
            <a:off x="1060638" y="3705540"/>
            <a:ext cx="658500" cy="658500"/>
          </a:xfrm>
          <a:prstGeom prst="ellipse">
            <a:avLst/>
          </a:prstGeom>
          <a:noFill/>
          <a:ln>
            <a:noFill/>
          </a:ln>
        </p:spPr>
      </p:sp>
      <p:sp>
        <p:nvSpPr>
          <p:cNvPr id="100" name="Google Shape;100;p18"/>
          <p:cNvSpPr/>
          <p:nvPr>
            <p:ph idx="3" type="pic"/>
          </p:nvPr>
        </p:nvSpPr>
        <p:spPr>
          <a:xfrm>
            <a:off x="2048190" y="3705540"/>
            <a:ext cx="658500" cy="658500"/>
          </a:xfrm>
          <a:prstGeom prst="ellipse">
            <a:avLst/>
          </a:prstGeom>
          <a:noFill/>
          <a:ln>
            <a:noFill/>
          </a:ln>
        </p:spPr>
      </p:sp>
      <p:sp>
        <p:nvSpPr>
          <p:cNvPr id="101" name="Google Shape;101;p18"/>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02" name="Google Shape;102;p18"/>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03" name="Google Shape;103;p18"/>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4" name="Google Shape;104;p1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Template Option 1">
  <p:cSld name="17_Template Option 1">
    <p:spTree>
      <p:nvGrpSpPr>
        <p:cNvPr id="2403" name="Shape 2403"/>
        <p:cNvGrpSpPr/>
        <p:nvPr/>
      </p:nvGrpSpPr>
      <p:grpSpPr>
        <a:xfrm>
          <a:off x="0" y="0"/>
          <a:ext cx="0" cy="0"/>
          <a:chOff x="0" y="0"/>
          <a:chExt cx="0" cy="0"/>
        </a:xfrm>
      </p:grpSpPr>
      <p:sp>
        <p:nvSpPr>
          <p:cNvPr descr="MongoDB_Leaf_FullColor_RGB.png" id="2404" name="Google Shape;2404;p162"/>
          <p:cNvSpPr/>
          <p:nvPr/>
        </p:nvSpPr>
        <p:spPr>
          <a:xfrm>
            <a:off x="8736368" y="4627368"/>
            <a:ext cx="156373" cy="323556"/>
          </a:xfrm>
          <a:prstGeom prst="rect">
            <a:avLst/>
          </a:prstGeom>
          <a:noFill/>
          <a:ln>
            <a:noFill/>
          </a:ln>
        </p:spPr>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white" showMasterSp="0">
  <p:cSld name="White blank">
    <p:spTree>
      <p:nvGrpSpPr>
        <p:cNvPr id="2405" name="Shape 2405"/>
        <p:cNvGrpSpPr/>
        <p:nvPr/>
      </p:nvGrpSpPr>
      <p:grpSpPr>
        <a:xfrm>
          <a:off x="0" y="0"/>
          <a:ext cx="0" cy="0"/>
          <a:chOff x="0" y="0"/>
          <a:chExt cx="0" cy="0"/>
        </a:xfrm>
      </p:grpSpPr>
      <p:sp>
        <p:nvSpPr>
          <p:cNvPr descr="MongoDB_Leaf_FullColor_RGB.png" id="2406" name="Google Shape;2406;p163"/>
          <p:cNvSpPr/>
          <p:nvPr/>
        </p:nvSpPr>
        <p:spPr>
          <a:xfrm>
            <a:off x="8736368" y="4627368"/>
            <a:ext cx="156373" cy="323556"/>
          </a:xfrm>
          <a:prstGeom prst="rect">
            <a:avLst/>
          </a:prstGeom>
          <a:noFill/>
          <a:ln>
            <a:noFill/>
          </a:ln>
        </p:spPr>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1">
  <p:cSld name="CUSTOM_6_1_1_1_1_1_1_1_1_1_1_1_1_1_1_1_1_1_1_1_1_1_1_1_1_1_1_4">
    <p:bg>
      <p:bgPr>
        <a:solidFill>
          <a:schemeClr val="lt1"/>
        </a:solidFill>
      </p:bgPr>
    </p:bg>
    <p:spTree>
      <p:nvGrpSpPr>
        <p:cNvPr id="2407" name="Shape 2407"/>
        <p:cNvGrpSpPr/>
        <p:nvPr/>
      </p:nvGrpSpPr>
      <p:grpSpPr>
        <a:xfrm>
          <a:off x="0" y="0"/>
          <a:ext cx="0" cy="0"/>
          <a:chOff x="0" y="0"/>
          <a:chExt cx="0" cy="0"/>
        </a:xfrm>
      </p:grpSpPr>
      <p:sp>
        <p:nvSpPr>
          <p:cNvPr id="2408" name="Google Shape;2408;p164"/>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409" name="Google Shape;2409;p164"/>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410" name="Google Shape;2410;p1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1">
  <p:cSld name="CUSTOM_6_1_1_1_1_1_1_1_1_1_1_1_1_1_1_1_1_1_1_1_1_1_1_1_1_1_1_1_1_1_1_4">
    <p:bg>
      <p:bgPr>
        <a:solidFill>
          <a:schemeClr val="lt1"/>
        </a:solidFill>
      </p:bgPr>
    </p:bg>
    <p:spTree>
      <p:nvGrpSpPr>
        <p:cNvPr id="2411" name="Shape 2411"/>
        <p:cNvGrpSpPr/>
        <p:nvPr/>
      </p:nvGrpSpPr>
      <p:grpSpPr>
        <a:xfrm>
          <a:off x="0" y="0"/>
          <a:ext cx="0" cy="0"/>
          <a:chOff x="0" y="0"/>
          <a:chExt cx="0" cy="0"/>
        </a:xfrm>
      </p:grpSpPr>
      <p:sp>
        <p:nvSpPr>
          <p:cNvPr id="2412" name="Google Shape;2412;p165"/>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1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165"/>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415" name="Google Shape;2415;p165"/>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ew chapter" showMasterSp="0">
  <p:cSld name="Agenda copy_1">
    <p:bg>
      <p:bgPr>
        <a:solidFill>
          <a:schemeClr val="dk1"/>
        </a:solidFill>
      </p:bgPr>
    </p:bg>
    <p:spTree>
      <p:nvGrpSpPr>
        <p:cNvPr id="2416" name="Shape 2416"/>
        <p:cNvGrpSpPr/>
        <p:nvPr/>
      </p:nvGrpSpPr>
      <p:grpSpPr>
        <a:xfrm>
          <a:off x="0" y="0"/>
          <a:ext cx="0" cy="0"/>
          <a:chOff x="0" y="0"/>
          <a:chExt cx="0" cy="0"/>
        </a:xfrm>
      </p:grpSpPr>
      <p:sp>
        <p:nvSpPr>
          <p:cNvPr id="2417" name="Google Shape;2417;p166"/>
          <p:cNvSpPr txBox="1"/>
          <p:nvPr>
            <p:ph type="title"/>
          </p:nvPr>
        </p:nvSpPr>
        <p:spPr>
          <a:xfrm>
            <a:off x="556050" y="2000503"/>
            <a:ext cx="8031900" cy="712200"/>
          </a:xfrm>
          <a:prstGeom prst="rect">
            <a:avLst/>
          </a:prstGeom>
          <a:noFill/>
          <a:ln>
            <a:noFill/>
          </a:ln>
        </p:spPr>
        <p:txBody>
          <a:bodyPr anchorCtr="0" anchor="ctr" bIns="34300" lIns="34300" spcFirstLastPara="1" rIns="34300" wrap="square" tIns="34300">
            <a:normAutofit/>
          </a:bodyPr>
          <a:lstStyle>
            <a:lvl1pPr lvl="0" rtl="0" algn="ctr">
              <a:lnSpc>
                <a:spcPct val="100000"/>
              </a:lnSpc>
              <a:spcBef>
                <a:spcPts val="0"/>
              </a:spcBef>
              <a:spcAft>
                <a:spcPts val="0"/>
              </a:spcAft>
              <a:buClr>
                <a:schemeClr val="lt2"/>
              </a:buClr>
              <a:buSzPts val="4800"/>
              <a:buFont typeface="Barlow Light"/>
              <a:buNone/>
              <a:defRPr b="0" sz="4800">
                <a:solidFill>
                  <a:schemeClr val="lt2"/>
                </a:solidFill>
                <a:latin typeface="Barlow Light"/>
                <a:ea typeface="Barlow Light"/>
                <a:cs typeface="Barlow Light"/>
                <a:sym typeface="Barlow Light"/>
              </a:defRPr>
            </a:lvl1pPr>
            <a:lvl2pPr lvl="1" rtl="0" algn="ctr">
              <a:lnSpc>
                <a:spcPct val="100000"/>
              </a:lnSpc>
              <a:spcBef>
                <a:spcPts val="0"/>
              </a:spcBef>
              <a:spcAft>
                <a:spcPts val="0"/>
              </a:spcAft>
              <a:buClr>
                <a:schemeClr val="accent1"/>
              </a:buClr>
              <a:buSzPts val="3600"/>
              <a:buNone/>
              <a:defRPr b="0" sz="3600"/>
            </a:lvl2pPr>
            <a:lvl3pPr lvl="2" rtl="0" algn="ctr">
              <a:lnSpc>
                <a:spcPct val="100000"/>
              </a:lnSpc>
              <a:spcBef>
                <a:spcPts val="0"/>
              </a:spcBef>
              <a:spcAft>
                <a:spcPts val="0"/>
              </a:spcAft>
              <a:buClr>
                <a:schemeClr val="accent1"/>
              </a:buClr>
              <a:buSzPts val="3600"/>
              <a:buNone/>
              <a:defRPr b="0" sz="3600"/>
            </a:lvl3pPr>
            <a:lvl4pPr lvl="3" rtl="0" algn="ctr">
              <a:lnSpc>
                <a:spcPct val="100000"/>
              </a:lnSpc>
              <a:spcBef>
                <a:spcPts val="0"/>
              </a:spcBef>
              <a:spcAft>
                <a:spcPts val="0"/>
              </a:spcAft>
              <a:buClr>
                <a:schemeClr val="accent1"/>
              </a:buClr>
              <a:buSzPts val="3600"/>
              <a:buNone/>
              <a:defRPr b="0" sz="3600"/>
            </a:lvl4pPr>
            <a:lvl5pPr lvl="4" rtl="0" algn="ctr">
              <a:lnSpc>
                <a:spcPct val="100000"/>
              </a:lnSpc>
              <a:spcBef>
                <a:spcPts val="0"/>
              </a:spcBef>
              <a:spcAft>
                <a:spcPts val="0"/>
              </a:spcAft>
              <a:buClr>
                <a:schemeClr val="accent1"/>
              </a:buClr>
              <a:buSzPts val="3600"/>
              <a:buNone/>
              <a:defRPr b="0" sz="3600"/>
            </a:lvl5pPr>
            <a:lvl6pPr lvl="5" rtl="0" algn="ctr">
              <a:lnSpc>
                <a:spcPct val="100000"/>
              </a:lnSpc>
              <a:spcBef>
                <a:spcPts val="0"/>
              </a:spcBef>
              <a:spcAft>
                <a:spcPts val="0"/>
              </a:spcAft>
              <a:buClr>
                <a:schemeClr val="accent1"/>
              </a:buClr>
              <a:buSzPts val="3600"/>
              <a:buNone/>
              <a:defRPr b="0" sz="3600"/>
            </a:lvl6pPr>
            <a:lvl7pPr lvl="6" rtl="0" algn="ctr">
              <a:lnSpc>
                <a:spcPct val="100000"/>
              </a:lnSpc>
              <a:spcBef>
                <a:spcPts val="0"/>
              </a:spcBef>
              <a:spcAft>
                <a:spcPts val="0"/>
              </a:spcAft>
              <a:buClr>
                <a:schemeClr val="accent1"/>
              </a:buClr>
              <a:buSzPts val="3600"/>
              <a:buNone/>
              <a:defRPr b="0" sz="3600"/>
            </a:lvl7pPr>
            <a:lvl8pPr lvl="7" rtl="0" algn="ctr">
              <a:lnSpc>
                <a:spcPct val="100000"/>
              </a:lnSpc>
              <a:spcBef>
                <a:spcPts val="0"/>
              </a:spcBef>
              <a:spcAft>
                <a:spcPts val="0"/>
              </a:spcAft>
              <a:buClr>
                <a:schemeClr val="accent1"/>
              </a:buClr>
              <a:buSzPts val="3600"/>
              <a:buNone/>
              <a:defRPr b="0" sz="3600"/>
            </a:lvl8pPr>
            <a:lvl9pPr lvl="8" rtl="0" algn="ctr">
              <a:lnSpc>
                <a:spcPct val="100000"/>
              </a:lnSpc>
              <a:spcBef>
                <a:spcPts val="0"/>
              </a:spcBef>
              <a:spcAft>
                <a:spcPts val="0"/>
              </a:spcAft>
              <a:buClr>
                <a:schemeClr val="accent1"/>
              </a:buClr>
              <a:buSzPts val="3600"/>
              <a:buNone/>
              <a:defRPr b="0" sz="3600"/>
            </a:lvl9pPr>
          </a:lstStyle>
          <a:p/>
        </p:txBody>
      </p:sp>
      <p:sp>
        <p:nvSpPr>
          <p:cNvPr id="2418" name="Google Shape;2418;p166"/>
          <p:cNvSpPr/>
          <p:nvPr/>
        </p:nvSpPr>
        <p:spPr>
          <a:xfrm>
            <a:off x="4093951" y="2896001"/>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descr="MongoDB_Leaf_FullColor_RGB.png" id="2419" name="Google Shape;2419;p166"/>
          <p:cNvSpPr/>
          <p:nvPr/>
        </p:nvSpPr>
        <p:spPr>
          <a:xfrm>
            <a:off x="8736368" y="4627368"/>
            <a:ext cx="156373" cy="323556"/>
          </a:xfrm>
          <a:prstGeom prst="rect">
            <a:avLst/>
          </a:prstGeom>
          <a:noFill/>
          <a:ln>
            <a:noFill/>
          </a:ln>
        </p:spPr>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white with title" showMasterSp="0">
  <p:cSld name="White title">
    <p:spTree>
      <p:nvGrpSpPr>
        <p:cNvPr id="2420" name="Shape 2420"/>
        <p:cNvGrpSpPr/>
        <p:nvPr/>
      </p:nvGrpSpPr>
      <p:grpSpPr>
        <a:xfrm>
          <a:off x="0" y="0"/>
          <a:ext cx="0" cy="0"/>
          <a:chOff x="0" y="0"/>
          <a:chExt cx="0" cy="0"/>
        </a:xfrm>
      </p:grpSpPr>
      <p:sp>
        <p:nvSpPr>
          <p:cNvPr id="2421" name="Google Shape;2421;p167"/>
          <p:cNvSpPr/>
          <p:nvPr/>
        </p:nvSpPr>
        <p:spPr>
          <a:xfrm>
            <a:off x="619857" y="980678"/>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descr="MongoDB_Leaf_FullColor_RGB.png" id="2422" name="Google Shape;2422;p167"/>
          <p:cNvSpPr/>
          <p:nvPr/>
        </p:nvSpPr>
        <p:spPr>
          <a:xfrm>
            <a:off x="8736368" y="4627368"/>
            <a:ext cx="156373" cy="323556"/>
          </a:xfrm>
          <a:prstGeom prst="rect">
            <a:avLst/>
          </a:prstGeom>
          <a:noFill/>
          <a:ln>
            <a:noFill/>
          </a:ln>
        </p:spPr>
      </p:sp>
      <p:sp>
        <p:nvSpPr>
          <p:cNvPr id="2423" name="Google Shape;2423;p167"/>
          <p:cNvSpPr txBox="1"/>
          <p:nvPr>
            <p:ph idx="1" type="subTitle"/>
          </p:nvPr>
        </p:nvSpPr>
        <p:spPr>
          <a:xfrm>
            <a:off x="570600" y="302883"/>
            <a:ext cx="5944200" cy="508500"/>
          </a:xfrm>
          <a:prstGeom prst="rect">
            <a:avLst/>
          </a:prstGeom>
        </p:spPr>
        <p:txBody>
          <a:bodyPr anchorCtr="0" anchor="t" bIns="91425" lIns="91425" spcFirstLastPara="1" rIns="91425" wrap="square" tIns="91425">
            <a:normAutofit/>
          </a:bodyPr>
          <a:lstStyle>
            <a:lvl1pPr lvl="0" rtl="0">
              <a:spcBef>
                <a:spcPts val="0"/>
              </a:spcBef>
              <a:spcAft>
                <a:spcPts val="0"/>
              </a:spcAft>
              <a:buNone/>
              <a:defRPr sz="3000">
                <a:solidFill>
                  <a:schemeClr val="lt1"/>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
        <p:nvSpPr>
          <p:cNvPr id="2424" name="Google Shape;2424;p167"/>
          <p:cNvSpPr txBox="1"/>
          <p:nvPr>
            <p:ph idx="2" type="subTitle"/>
          </p:nvPr>
        </p:nvSpPr>
        <p:spPr>
          <a:xfrm>
            <a:off x="570600" y="1327818"/>
            <a:ext cx="7814100" cy="29655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sz="1600">
                <a:solidFill>
                  <a:schemeClr val="lt1"/>
                </a:solidFill>
                <a:latin typeface="Barlow Light"/>
                <a:ea typeface="Barlow Light"/>
                <a:cs typeface="Barlow Light"/>
                <a:sym typeface="Barlow Light"/>
              </a:defRPr>
            </a:lvl1pPr>
            <a:lvl2pPr lvl="1" rtl="0">
              <a:lnSpc>
                <a:spcPct val="110000"/>
              </a:lnSpc>
              <a:spcBef>
                <a:spcPts val="1500"/>
              </a:spcBef>
              <a:spcAft>
                <a:spcPts val="0"/>
              </a:spcAft>
              <a:buNone/>
              <a:defRPr>
                <a:solidFill>
                  <a:schemeClr val="lt1"/>
                </a:solidFill>
                <a:latin typeface="Barlow Light"/>
                <a:ea typeface="Barlow Light"/>
                <a:cs typeface="Barlow Light"/>
                <a:sym typeface="Barlow Light"/>
              </a:defRPr>
            </a:lvl2pPr>
            <a:lvl3pPr lvl="2" rtl="0">
              <a:lnSpc>
                <a:spcPct val="110000"/>
              </a:lnSpc>
              <a:spcBef>
                <a:spcPts val="1500"/>
              </a:spcBef>
              <a:spcAft>
                <a:spcPts val="0"/>
              </a:spcAft>
              <a:buNone/>
              <a:defRPr>
                <a:solidFill>
                  <a:schemeClr val="lt1"/>
                </a:solidFill>
                <a:latin typeface="Barlow Light"/>
                <a:ea typeface="Barlow Light"/>
                <a:cs typeface="Barlow Light"/>
                <a:sym typeface="Barlow Light"/>
              </a:defRPr>
            </a:lvl3pPr>
            <a:lvl4pPr lvl="3" rtl="0">
              <a:lnSpc>
                <a:spcPct val="110000"/>
              </a:lnSpc>
              <a:spcBef>
                <a:spcPts val="1500"/>
              </a:spcBef>
              <a:spcAft>
                <a:spcPts val="0"/>
              </a:spcAft>
              <a:buNone/>
              <a:defRPr>
                <a:solidFill>
                  <a:schemeClr val="lt1"/>
                </a:solidFill>
                <a:latin typeface="Barlow Light"/>
                <a:ea typeface="Barlow Light"/>
                <a:cs typeface="Barlow Light"/>
                <a:sym typeface="Barlow Light"/>
              </a:defRPr>
            </a:lvl4pPr>
            <a:lvl5pPr lvl="4" rtl="0">
              <a:lnSpc>
                <a:spcPct val="110000"/>
              </a:lnSpc>
              <a:spcBef>
                <a:spcPts val="1500"/>
              </a:spcBef>
              <a:spcAft>
                <a:spcPts val="0"/>
              </a:spcAft>
              <a:buNone/>
              <a:defRPr>
                <a:solidFill>
                  <a:schemeClr val="lt1"/>
                </a:solidFill>
                <a:latin typeface="Barlow Light"/>
                <a:ea typeface="Barlow Light"/>
                <a:cs typeface="Barlow Light"/>
                <a:sym typeface="Barlow Light"/>
              </a:defRPr>
            </a:lvl5pPr>
            <a:lvl6pPr lvl="5" rtl="0">
              <a:lnSpc>
                <a:spcPct val="110000"/>
              </a:lnSpc>
              <a:spcBef>
                <a:spcPts val="1500"/>
              </a:spcBef>
              <a:spcAft>
                <a:spcPts val="0"/>
              </a:spcAft>
              <a:buNone/>
              <a:defRPr>
                <a:solidFill>
                  <a:schemeClr val="lt1"/>
                </a:solidFill>
                <a:latin typeface="Barlow Light"/>
                <a:ea typeface="Barlow Light"/>
                <a:cs typeface="Barlow Light"/>
                <a:sym typeface="Barlow Light"/>
              </a:defRPr>
            </a:lvl6pPr>
            <a:lvl7pPr lvl="6" rtl="0">
              <a:lnSpc>
                <a:spcPct val="110000"/>
              </a:lnSpc>
              <a:spcBef>
                <a:spcPts val="1500"/>
              </a:spcBef>
              <a:spcAft>
                <a:spcPts val="0"/>
              </a:spcAft>
              <a:buNone/>
              <a:defRPr>
                <a:solidFill>
                  <a:schemeClr val="lt1"/>
                </a:solidFill>
                <a:latin typeface="Barlow Light"/>
                <a:ea typeface="Barlow Light"/>
                <a:cs typeface="Barlow Light"/>
                <a:sym typeface="Barlow Light"/>
              </a:defRPr>
            </a:lvl7pPr>
            <a:lvl8pPr lvl="7" rtl="0">
              <a:lnSpc>
                <a:spcPct val="110000"/>
              </a:lnSpc>
              <a:spcBef>
                <a:spcPts val="1500"/>
              </a:spcBef>
              <a:spcAft>
                <a:spcPts val="0"/>
              </a:spcAft>
              <a:buNone/>
              <a:defRPr>
                <a:solidFill>
                  <a:schemeClr val="lt1"/>
                </a:solidFill>
                <a:latin typeface="Barlow Light"/>
                <a:ea typeface="Barlow Light"/>
                <a:cs typeface="Barlow Light"/>
                <a:sym typeface="Barlow Light"/>
              </a:defRPr>
            </a:lvl8pPr>
            <a:lvl9pPr lvl="8" rtl="0">
              <a:lnSpc>
                <a:spcPct val="110000"/>
              </a:lnSpc>
              <a:spcBef>
                <a:spcPts val="1500"/>
              </a:spcBef>
              <a:spcAft>
                <a:spcPts val="1500"/>
              </a:spcAft>
              <a:buNone/>
              <a:defRPr>
                <a:solidFill>
                  <a:schemeClr val="lt1"/>
                </a:solidFill>
                <a:latin typeface="Barlow Light"/>
                <a:ea typeface="Barlow Light"/>
                <a:cs typeface="Barlow Light"/>
                <a:sym typeface="Barlow Light"/>
              </a:defRPr>
            </a:lvl9pPr>
          </a:lstStyle>
          <a:p/>
        </p:txBody>
      </p:sp>
    </p:spTree>
  </p:cSld>
  <p:clrMapOvr>
    <a:masterClrMapping/>
  </p:clrMapOvr>
  <p:extLst>
    <p:ext uri="{DCECCB84-F9BA-43D5-87BE-67443E8EF086}">
      <p15:sldGuideLst>
        <p15:guide id="1" pos="2880">
          <p15:clr>
            <a:srgbClr val="FA7B17"/>
          </p15:clr>
        </p15:guide>
        <p15:guide id="2" orient="horz" pos="642">
          <p15:clr>
            <a:srgbClr val="FA7B17"/>
          </p15:clr>
        </p15:guide>
        <p15:guide id="3" orient="horz" pos="889">
          <p15:clr>
            <a:srgbClr val="FA7B17"/>
          </p15:clr>
        </p15:guide>
        <p15:guide id="4" orient="horz" pos="271">
          <p15:clr>
            <a:srgbClr val="FA7B17"/>
          </p15:clr>
        </p15:guide>
      </p15:sldGuideLst>
    </p:ext>
  </p:extLst>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dark with title centered" showMasterSp="0">
  <p:cSld name="Blank with central title_2">
    <p:bg>
      <p:bgPr>
        <a:solidFill>
          <a:schemeClr val="dk1"/>
        </a:solidFill>
      </p:bgPr>
    </p:bg>
    <p:spTree>
      <p:nvGrpSpPr>
        <p:cNvPr id="2425" name="Shape 2425"/>
        <p:cNvGrpSpPr/>
        <p:nvPr/>
      </p:nvGrpSpPr>
      <p:grpSpPr>
        <a:xfrm>
          <a:off x="0" y="0"/>
          <a:ext cx="0" cy="0"/>
          <a:chOff x="0" y="0"/>
          <a:chExt cx="0" cy="0"/>
        </a:xfrm>
      </p:grpSpPr>
      <p:sp>
        <p:nvSpPr>
          <p:cNvPr id="2426" name="Google Shape;2426;p168"/>
          <p:cNvSpPr/>
          <p:nvPr/>
        </p:nvSpPr>
        <p:spPr>
          <a:xfrm>
            <a:off x="4093951" y="980057"/>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descr="MongoDB_Leaf_FullColor_RGB.png" id="2427" name="Google Shape;2427;p168"/>
          <p:cNvSpPr/>
          <p:nvPr/>
        </p:nvSpPr>
        <p:spPr>
          <a:xfrm>
            <a:off x="8736368" y="4627368"/>
            <a:ext cx="156373" cy="323556"/>
          </a:xfrm>
          <a:prstGeom prst="rect">
            <a:avLst/>
          </a:prstGeom>
          <a:noFill/>
          <a:ln>
            <a:noFill/>
          </a:ln>
        </p:spPr>
      </p:sp>
      <p:sp>
        <p:nvSpPr>
          <p:cNvPr id="2428" name="Google Shape;2428;p168"/>
          <p:cNvSpPr txBox="1"/>
          <p:nvPr>
            <p:ph idx="1" type="subTitle"/>
          </p:nvPr>
        </p:nvSpPr>
        <p:spPr>
          <a:xfrm>
            <a:off x="438900" y="302883"/>
            <a:ext cx="8266200" cy="5085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2"/>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icon dark - 3 statements" showMasterSp="0">
  <p:cSld name="Bullet points 2 copy 1">
    <p:spTree>
      <p:nvGrpSpPr>
        <p:cNvPr id="2429" name="Shape 2429"/>
        <p:cNvGrpSpPr/>
        <p:nvPr/>
      </p:nvGrpSpPr>
      <p:grpSpPr>
        <a:xfrm>
          <a:off x="0" y="0"/>
          <a:ext cx="0" cy="0"/>
          <a:chOff x="0" y="0"/>
          <a:chExt cx="0" cy="0"/>
        </a:xfrm>
      </p:grpSpPr>
      <p:sp>
        <p:nvSpPr>
          <p:cNvPr id="2430" name="Google Shape;2430;p169"/>
          <p:cNvSpPr/>
          <p:nvPr/>
        </p:nvSpPr>
        <p:spPr>
          <a:xfrm>
            <a:off x="-22517" y="-1"/>
            <a:ext cx="4595700" cy="5143500"/>
          </a:xfrm>
          <a:prstGeom prst="rect">
            <a:avLst/>
          </a:prstGeom>
          <a:solidFill>
            <a:schemeClr val="dk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FFFFFF"/>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descr="MongoDB_Leaf_FullColor_RGB.png" id="2431" name="Google Shape;2431;p169"/>
          <p:cNvSpPr/>
          <p:nvPr/>
        </p:nvSpPr>
        <p:spPr>
          <a:xfrm>
            <a:off x="8736368" y="4627368"/>
            <a:ext cx="156373" cy="323556"/>
          </a:xfrm>
          <a:prstGeom prst="rect">
            <a:avLst/>
          </a:prstGeom>
          <a:noFill/>
          <a:ln>
            <a:noFill/>
          </a:ln>
        </p:spPr>
      </p:sp>
      <p:sp>
        <p:nvSpPr>
          <p:cNvPr id="2432" name="Google Shape;2432;p169"/>
          <p:cNvSpPr txBox="1"/>
          <p:nvPr>
            <p:ph idx="1" type="subTitle"/>
          </p:nvPr>
        </p:nvSpPr>
        <p:spPr>
          <a:xfrm>
            <a:off x="1214400" y="1103175"/>
            <a:ext cx="2286000" cy="22860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2433" name="Google Shape;2433;p169"/>
          <p:cNvSpPr txBox="1"/>
          <p:nvPr>
            <p:ph idx="2" type="subTitle"/>
          </p:nvPr>
        </p:nvSpPr>
        <p:spPr>
          <a:xfrm>
            <a:off x="528600" y="3643377"/>
            <a:ext cx="3657600" cy="10371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2"/>
                </a:solidFill>
                <a:latin typeface="Barlow Light"/>
                <a:ea typeface="Barlow Light"/>
                <a:cs typeface="Barlow Light"/>
                <a:sym typeface="Barlow Light"/>
              </a:defRPr>
            </a:lvl1pPr>
            <a:lvl2pPr lvl="1" rtl="0" algn="ctr">
              <a:spcBef>
                <a:spcPts val="1200"/>
              </a:spcBef>
              <a:spcAft>
                <a:spcPts val="0"/>
              </a:spcAft>
              <a:buNone/>
              <a:defRPr sz="2700">
                <a:solidFill>
                  <a:schemeClr val="lt2"/>
                </a:solidFill>
              </a:defRPr>
            </a:lvl2pPr>
            <a:lvl3pPr lvl="2" rtl="0" algn="ctr">
              <a:spcBef>
                <a:spcPts val="1200"/>
              </a:spcBef>
              <a:spcAft>
                <a:spcPts val="0"/>
              </a:spcAft>
              <a:buNone/>
              <a:defRPr sz="2700">
                <a:solidFill>
                  <a:schemeClr val="lt2"/>
                </a:solidFill>
              </a:defRPr>
            </a:lvl3pPr>
            <a:lvl4pPr lvl="3" rtl="0" algn="ctr">
              <a:spcBef>
                <a:spcPts val="1200"/>
              </a:spcBef>
              <a:spcAft>
                <a:spcPts val="0"/>
              </a:spcAft>
              <a:buNone/>
              <a:defRPr sz="2700">
                <a:solidFill>
                  <a:schemeClr val="lt2"/>
                </a:solidFill>
              </a:defRPr>
            </a:lvl4pPr>
            <a:lvl5pPr lvl="4" rtl="0" algn="ctr">
              <a:spcBef>
                <a:spcPts val="1200"/>
              </a:spcBef>
              <a:spcAft>
                <a:spcPts val="0"/>
              </a:spcAft>
              <a:buNone/>
              <a:defRPr sz="2700">
                <a:solidFill>
                  <a:schemeClr val="lt2"/>
                </a:solidFill>
              </a:defRPr>
            </a:lvl5pPr>
            <a:lvl6pPr lvl="5" rtl="0" algn="ctr">
              <a:spcBef>
                <a:spcPts val="1200"/>
              </a:spcBef>
              <a:spcAft>
                <a:spcPts val="0"/>
              </a:spcAft>
              <a:buNone/>
              <a:defRPr sz="2700">
                <a:solidFill>
                  <a:schemeClr val="lt2"/>
                </a:solidFill>
              </a:defRPr>
            </a:lvl6pPr>
            <a:lvl7pPr lvl="6" rtl="0" algn="ctr">
              <a:spcBef>
                <a:spcPts val="1200"/>
              </a:spcBef>
              <a:spcAft>
                <a:spcPts val="0"/>
              </a:spcAft>
              <a:buNone/>
              <a:defRPr sz="2700">
                <a:solidFill>
                  <a:schemeClr val="lt2"/>
                </a:solidFill>
              </a:defRPr>
            </a:lvl7pPr>
            <a:lvl8pPr lvl="7" rtl="0" algn="ctr">
              <a:spcBef>
                <a:spcPts val="1200"/>
              </a:spcBef>
              <a:spcAft>
                <a:spcPts val="0"/>
              </a:spcAft>
              <a:buNone/>
              <a:defRPr sz="2700">
                <a:solidFill>
                  <a:schemeClr val="lt2"/>
                </a:solidFill>
              </a:defRPr>
            </a:lvl8pPr>
            <a:lvl9pPr lvl="8" rtl="0" algn="ctr">
              <a:spcBef>
                <a:spcPts val="1200"/>
              </a:spcBef>
              <a:spcAft>
                <a:spcPts val="1200"/>
              </a:spcAft>
              <a:buNone/>
              <a:defRPr sz="2700">
                <a:solidFill>
                  <a:schemeClr val="lt2"/>
                </a:solidFill>
              </a:defRPr>
            </a:lvl9pPr>
          </a:lstStyle>
          <a:p/>
        </p:txBody>
      </p:sp>
      <p:sp>
        <p:nvSpPr>
          <p:cNvPr id="2434" name="Google Shape;2434;p169"/>
          <p:cNvSpPr txBox="1"/>
          <p:nvPr>
            <p:ph idx="3" type="subTitle"/>
          </p:nvPr>
        </p:nvSpPr>
        <p:spPr>
          <a:xfrm>
            <a:off x="5105400" y="2157050"/>
            <a:ext cx="3581400" cy="3438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1"/>
                </a:solidFill>
                <a:latin typeface="Barlow Medium"/>
                <a:ea typeface="Barlow Medium"/>
                <a:cs typeface="Barlow Medium"/>
                <a:sym typeface="Barlow Medium"/>
              </a:defRPr>
            </a:lvl1pPr>
            <a:lvl2pPr lvl="1" rtl="0">
              <a:lnSpc>
                <a:spcPct val="110000"/>
              </a:lnSpc>
              <a:spcBef>
                <a:spcPts val="1200"/>
              </a:spcBef>
              <a:spcAft>
                <a:spcPts val="0"/>
              </a:spcAft>
              <a:buNone/>
              <a:defRPr>
                <a:solidFill>
                  <a:schemeClr val="lt1"/>
                </a:solidFill>
                <a:latin typeface="Barlow Medium"/>
                <a:ea typeface="Barlow Medium"/>
                <a:cs typeface="Barlow Medium"/>
                <a:sym typeface="Barlow Medium"/>
              </a:defRPr>
            </a:lvl2pPr>
            <a:lvl3pPr lvl="2" rtl="0">
              <a:lnSpc>
                <a:spcPct val="110000"/>
              </a:lnSpc>
              <a:spcBef>
                <a:spcPts val="1200"/>
              </a:spcBef>
              <a:spcAft>
                <a:spcPts val="0"/>
              </a:spcAft>
              <a:buNone/>
              <a:defRPr>
                <a:solidFill>
                  <a:schemeClr val="lt1"/>
                </a:solidFill>
                <a:latin typeface="Barlow Medium"/>
                <a:ea typeface="Barlow Medium"/>
                <a:cs typeface="Barlow Medium"/>
                <a:sym typeface="Barlow Medium"/>
              </a:defRPr>
            </a:lvl3pPr>
            <a:lvl4pPr lvl="3" rtl="0">
              <a:lnSpc>
                <a:spcPct val="110000"/>
              </a:lnSpc>
              <a:spcBef>
                <a:spcPts val="1200"/>
              </a:spcBef>
              <a:spcAft>
                <a:spcPts val="0"/>
              </a:spcAft>
              <a:buNone/>
              <a:defRPr>
                <a:solidFill>
                  <a:schemeClr val="lt1"/>
                </a:solidFill>
                <a:latin typeface="Barlow Medium"/>
                <a:ea typeface="Barlow Medium"/>
                <a:cs typeface="Barlow Medium"/>
                <a:sym typeface="Barlow Medium"/>
              </a:defRPr>
            </a:lvl4pPr>
            <a:lvl5pPr lvl="4" rtl="0">
              <a:lnSpc>
                <a:spcPct val="110000"/>
              </a:lnSpc>
              <a:spcBef>
                <a:spcPts val="1200"/>
              </a:spcBef>
              <a:spcAft>
                <a:spcPts val="0"/>
              </a:spcAft>
              <a:buNone/>
              <a:defRPr>
                <a:solidFill>
                  <a:schemeClr val="lt1"/>
                </a:solidFill>
                <a:latin typeface="Barlow Medium"/>
                <a:ea typeface="Barlow Medium"/>
                <a:cs typeface="Barlow Medium"/>
                <a:sym typeface="Barlow Medium"/>
              </a:defRPr>
            </a:lvl5pPr>
            <a:lvl6pPr lvl="5" rtl="0">
              <a:lnSpc>
                <a:spcPct val="110000"/>
              </a:lnSpc>
              <a:spcBef>
                <a:spcPts val="1200"/>
              </a:spcBef>
              <a:spcAft>
                <a:spcPts val="0"/>
              </a:spcAft>
              <a:buNone/>
              <a:defRPr>
                <a:solidFill>
                  <a:schemeClr val="lt1"/>
                </a:solidFill>
                <a:latin typeface="Barlow Medium"/>
                <a:ea typeface="Barlow Medium"/>
                <a:cs typeface="Barlow Medium"/>
                <a:sym typeface="Barlow Medium"/>
              </a:defRPr>
            </a:lvl6pPr>
            <a:lvl7pPr lvl="6" rtl="0">
              <a:lnSpc>
                <a:spcPct val="110000"/>
              </a:lnSpc>
              <a:spcBef>
                <a:spcPts val="1200"/>
              </a:spcBef>
              <a:spcAft>
                <a:spcPts val="0"/>
              </a:spcAft>
              <a:buNone/>
              <a:defRPr>
                <a:solidFill>
                  <a:schemeClr val="lt1"/>
                </a:solidFill>
                <a:latin typeface="Barlow Medium"/>
                <a:ea typeface="Barlow Medium"/>
                <a:cs typeface="Barlow Medium"/>
                <a:sym typeface="Barlow Medium"/>
              </a:defRPr>
            </a:lvl7pPr>
            <a:lvl8pPr lvl="7" rtl="0">
              <a:lnSpc>
                <a:spcPct val="110000"/>
              </a:lnSpc>
              <a:spcBef>
                <a:spcPts val="1200"/>
              </a:spcBef>
              <a:spcAft>
                <a:spcPts val="0"/>
              </a:spcAft>
              <a:buNone/>
              <a:defRPr>
                <a:solidFill>
                  <a:schemeClr val="lt1"/>
                </a:solidFill>
                <a:latin typeface="Barlow Medium"/>
                <a:ea typeface="Barlow Medium"/>
                <a:cs typeface="Barlow Medium"/>
                <a:sym typeface="Barlow Medium"/>
              </a:defRPr>
            </a:lvl8pPr>
            <a:lvl9pPr lvl="8" rtl="0">
              <a:lnSpc>
                <a:spcPct val="110000"/>
              </a:lnSpc>
              <a:spcBef>
                <a:spcPts val="1200"/>
              </a:spcBef>
              <a:spcAft>
                <a:spcPts val="1200"/>
              </a:spcAft>
              <a:buNone/>
              <a:defRPr>
                <a:solidFill>
                  <a:schemeClr val="lt1"/>
                </a:solidFill>
                <a:latin typeface="Barlow Medium"/>
                <a:ea typeface="Barlow Medium"/>
                <a:cs typeface="Barlow Medium"/>
                <a:sym typeface="Barlow Medium"/>
              </a:defRPr>
            </a:lvl9pPr>
          </a:lstStyle>
          <a:p/>
        </p:txBody>
      </p:sp>
      <p:sp>
        <p:nvSpPr>
          <p:cNvPr id="2435" name="Google Shape;2435;p169"/>
          <p:cNvSpPr txBox="1"/>
          <p:nvPr>
            <p:ph idx="4" type="subTitle"/>
          </p:nvPr>
        </p:nvSpPr>
        <p:spPr>
          <a:xfrm>
            <a:off x="5102350" y="2582125"/>
            <a:ext cx="3563700" cy="5991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sz="1600">
                <a:solidFill>
                  <a:schemeClr val="lt1"/>
                </a:solidFill>
                <a:latin typeface="Barlow Light"/>
                <a:ea typeface="Barlow Light"/>
                <a:cs typeface="Barlow Light"/>
                <a:sym typeface="Barlow Light"/>
              </a:defRPr>
            </a:lvl1pPr>
            <a:lvl2pPr lvl="1" rtl="0">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2436" name="Google Shape;2436;p169"/>
          <p:cNvSpPr txBox="1"/>
          <p:nvPr>
            <p:ph idx="5" type="subTitle"/>
          </p:nvPr>
        </p:nvSpPr>
        <p:spPr>
          <a:xfrm>
            <a:off x="5102352" y="3371625"/>
            <a:ext cx="3657600" cy="3438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1"/>
                </a:solidFill>
                <a:latin typeface="Barlow Medium"/>
                <a:ea typeface="Barlow Medium"/>
                <a:cs typeface="Barlow Medium"/>
                <a:sym typeface="Barlow Medium"/>
              </a:defRPr>
            </a:lvl1pPr>
            <a:lvl2pPr lvl="1" rtl="0">
              <a:lnSpc>
                <a:spcPct val="110000"/>
              </a:lnSpc>
              <a:spcBef>
                <a:spcPts val="1200"/>
              </a:spcBef>
              <a:spcAft>
                <a:spcPts val="0"/>
              </a:spcAft>
              <a:buNone/>
              <a:defRPr>
                <a:solidFill>
                  <a:schemeClr val="lt1"/>
                </a:solidFill>
                <a:latin typeface="Barlow Medium"/>
                <a:ea typeface="Barlow Medium"/>
                <a:cs typeface="Barlow Medium"/>
                <a:sym typeface="Barlow Medium"/>
              </a:defRPr>
            </a:lvl2pPr>
            <a:lvl3pPr lvl="2" rtl="0">
              <a:lnSpc>
                <a:spcPct val="110000"/>
              </a:lnSpc>
              <a:spcBef>
                <a:spcPts val="1200"/>
              </a:spcBef>
              <a:spcAft>
                <a:spcPts val="0"/>
              </a:spcAft>
              <a:buNone/>
              <a:defRPr>
                <a:solidFill>
                  <a:schemeClr val="lt1"/>
                </a:solidFill>
                <a:latin typeface="Barlow Medium"/>
                <a:ea typeface="Barlow Medium"/>
                <a:cs typeface="Barlow Medium"/>
                <a:sym typeface="Barlow Medium"/>
              </a:defRPr>
            </a:lvl3pPr>
            <a:lvl4pPr lvl="3" rtl="0">
              <a:lnSpc>
                <a:spcPct val="110000"/>
              </a:lnSpc>
              <a:spcBef>
                <a:spcPts val="1200"/>
              </a:spcBef>
              <a:spcAft>
                <a:spcPts val="0"/>
              </a:spcAft>
              <a:buNone/>
              <a:defRPr>
                <a:solidFill>
                  <a:schemeClr val="lt1"/>
                </a:solidFill>
                <a:latin typeface="Barlow Medium"/>
                <a:ea typeface="Barlow Medium"/>
                <a:cs typeface="Barlow Medium"/>
                <a:sym typeface="Barlow Medium"/>
              </a:defRPr>
            </a:lvl4pPr>
            <a:lvl5pPr lvl="4" rtl="0">
              <a:lnSpc>
                <a:spcPct val="110000"/>
              </a:lnSpc>
              <a:spcBef>
                <a:spcPts val="1200"/>
              </a:spcBef>
              <a:spcAft>
                <a:spcPts val="0"/>
              </a:spcAft>
              <a:buNone/>
              <a:defRPr>
                <a:solidFill>
                  <a:schemeClr val="lt1"/>
                </a:solidFill>
                <a:latin typeface="Barlow Medium"/>
                <a:ea typeface="Barlow Medium"/>
                <a:cs typeface="Barlow Medium"/>
                <a:sym typeface="Barlow Medium"/>
              </a:defRPr>
            </a:lvl5pPr>
            <a:lvl6pPr lvl="5" rtl="0">
              <a:lnSpc>
                <a:spcPct val="110000"/>
              </a:lnSpc>
              <a:spcBef>
                <a:spcPts val="1200"/>
              </a:spcBef>
              <a:spcAft>
                <a:spcPts val="0"/>
              </a:spcAft>
              <a:buNone/>
              <a:defRPr>
                <a:solidFill>
                  <a:schemeClr val="lt1"/>
                </a:solidFill>
                <a:latin typeface="Barlow Medium"/>
                <a:ea typeface="Barlow Medium"/>
                <a:cs typeface="Barlow Medium"/>
                <a:sym typeface="Barlow Medium"/>
              </a:defRPr>
            </a:lvl6pPr>
            <a:lvl7pPr lvl="6" rtl="0">
              <a:lnSpc>
                <a:spcPct val="110000"/>
              </a:lnSpc>
              <a:spcBef>
                <a:spcPts val="1200"/>
              </a:spcBef>
              <a:spcAft>
                <a:spcPts val="0"/>
              </a:spcAft>
              <a:buNone/>
              <a:defRPr>
                <a:solidFill>
                  <a:schemeClr val="lt1"/>
                </a:solidFill>
                <a:latin typeface="Barlow Medium"/>
                <a:ea typeface="Barlow Medium"/>
                <a:cs typeface="Barlow Medium"/>
                <a:sym typeface="Barlow Medium"/>
              </a:defRPr>
            </a:lvl7pPr>
            <a:lvl8pPr lvl="7" rtl="0">
              <a:lnSpc>
                <a:spcPct val="110000"/>
              </a:lnSpc>
              <a:spcBef>
                <a:spcPts val="1200"/>
              </a:spcBef>
              <a:spcAft>
                <a:spcPts val="0"/>
              </a:spcAft>
              <a:buNone/>
              <a:defRPr>
                <a:solidFill>
                  <a:schemeClr val="lt1"/>
                </a:solidFill>
                <a:latin typeface="Barlow Medium"/>
                <a:ea typeface="Barlow Medium"/>
                <a:cs typeface="Barlow Medium"/>
                <a:sym typeface="Barlow Medium"/>
              </a:defRPr>
            </a:lvl8pPr>
            <a:lvl9pPr lvl="8" rtl="0">
              <a:lnSpc>
                <a:spcPct val="110000"/>
              </a:lnSpc>
              <a:spcBef>
                <a:spcPts val="1200"/>
              </a:spcBef>
              <a:spcAft>
                <a:spcPts val="1200"/>
              </a:spcAft>
              <a:buNone/>
              <a:defRPr>
                <a:solidFill>
                  <a:schemeClr val="lt1"/>
                </a:solidFill>
                <a:latin typeface="Barlow Medium"/>
                <a:ea typeface="Barlow Medium"/>
                <a:cs typeface="Barlow Medium"/>
                <a:sym typeface="Barlow Medium"/>
              </a:defRPr>
            </a:lvl9pPr>
          </a:lstStyle>
          <a:p/>
        </p:txBody>
      </p:sp>
      <p:sp>
        <p:nvSpPr>
          <p:cNvPr id="2437" name="Google Shape;2437;p169"/>
          <p:cNvSpPr txBox="1"/>
          <p:nvPr>
            <p:ph idx="6" type="subTitle"/>
          </p:nvPr>
        </p:nvSpPr>
        <p:spPr>
          <a:xfrm>
            <a:off x="5102352" y="3796700"/>
            <a:ext cx="3563700" cy="5991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sz="1600">
                <a:solidFill>
                  <a:schemeClr val="lt1"/>
                </a:solidFill>
                <a:latin typeface="Barlow Light"/>
                <a:ea typeface="Barlow Light"/>
                <a:cs typeface="Barlow Light"/>
                <a:sym typeface="Barlow Light"/>
              </a:defRPr>
            </a:lvl1pPr>
            <a:lvl2pPr lvl="1" rtl="0">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2438" name="Google Shape;2438;p169"/>
          <p:cNvSpPr txBox="1"/>
          <p:nvPr>
            <p:ph idx="7" type="subTitle"/>
          </p:nvPr>
        </p:nvSpPr>
        <p:spPr>
          <a:xfrm>
            <a:off x="5102352" y="957238"/>
            <a:ext cx="3657600" cy="3438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1"/>
                </a:solidFill>
                <a:latin typeface="Barlow Medium"/>
                <a:ea typeface="Barlow Medium"/>
                <a:cs typeface="Barlow Medium"/>
                <a:sym typeface="Barlow Medium"/>
              </a:defRPr>
            </a:lvl1pPr>
            <a:lvl2pPr lvl="1" rtl="0">
              <a:lnSpc>
                <a:spcPct val="110000"/>
              </a:lnSpc>
              <a:spcBef>
                <a:spcPts val="1200"/>
              </a:spcBef>
              <a:spcAft>
                <a:spcPts val="0"/>
              </a:spcAft>
              <a:buNone/>
              <a:defRPr>
                <a:solidFill>
                  <a:schemeClr val="lt1"/>
                </a:solidFill>
                <a:latin typeface="Barlow Medium"/>
                <a:ea typeface="Barlow Medium"/>
                <a:cs typeface="Barlow Medium"/>
                <a:sym typeface="Barlow Medium"/>
              </a:defRPr>
            </a:lvl2pPr>
            <a:lvl3pPr lvl="2" rtl="0">
              <a:lnSpc>
                <a:spcPct val="110000"/>
              </a:lnSpc>
              <a:spcBef>
                <a:spcPts val="1200"/>
              </a:spcBef>
              <a:spcAft>
                <a:spcPts val="0"/>
              </a:spcAft>
              <a:buNone/>
              <a:defRPr>
                <a:solidFill>
                  <a:schemeClr val="lt1"/>
                </a:solidFill>
                <a:latin typeface="Barlow Medium"/>
                <a:ea typeface="Barlow Medium"/>
                <a:cs typeface="Barlow Medium"/>
                <a:sym typeface="Barlow Medium"/>
              </a:defRPr>
            </a:lvl3pPr>
            <a:lvl4pPr lvl="3" rtl="0">
              <a:lnSpc>
                <a:spcPct val="110000"/>
              </a:lnSpc>
              <a:spcBef>
                <a:spcPts val="1200"/>
              </a:spcBef>
              <a:spcAft>
                <a:spcPts val="0"/>
              </a:spcAft>
              <a:buNone/>
              <a:defRPr>
                <a:solidFill>
                  <a:schemeClr val="lt1"/>
                </a:solidFill>
                <a:latin typeface="Barlow Medium"/>
                <a:ea typeface="Barlow Medium"/>
                <a:cs typeface="Barlow Medium"/>
                <a:sym typeface="Barlow Medium"/>
              </a:defRPr>
            </a:lvl4pPr>
            <a:lvl5pPr lvl="4" rtl="0">
              <a:lnSpc>
                <a:spcPct val="110000"/>
              </a:lnSpc>
              <a:spcBef>
                <a:spcPts val="1200"/>
              </a:spcBef>
              <a:spcAft>
                <a:spcPts val="0"/>
              </a:spcAft>
              <a:buNone/>
              <a:defRPr>
                <a:solidFill>
                  <a:schemeClr val="lt1"/>
                </a:solidFill>
                <a:latin typeface="Barlow Medium"/>
                <a:ea typeface="Barlow Medium"/>
                <a:cs typeface="Barlow Medium"/>
                <a:sym typeface="Barlow Medium"/>
              </a:defRPr>
            </a:lvl5pPr>
            <a:lvl6pPr lvl="5" rtl="0">
              <a:lnSpc>
                <a:spcPct val="110000"/>
              </a:lnSpc>
              <a:spcBef>
                <a:spcPts val="1200"/>
              </a:spcBef>
              <a:spcAft>
                <a:spcPts val="0"/>
              </a:spcAft>
              <a:buNone/>
              <a:defRPr>
                <a:solidFill>
                  <a:schemeClr val="lt1"/>
                </a:solidFill>
                <a:latin typeface="Barlow Medium"/>
                <a:ea typeface="Barlow Medium"/>
                <a:cs typeface="Barlow Medium"/>
                <a:sym typeface="Barlow Medium"/>
              </a:defRPr>
            </a:lvl6pPr>
            <a:lvl7pPr lvl="6" rtl="0">
              <a:lnSpc>
                <a:spcPct val="110000"/>
              </a:lnSpc>
              <a:spcBef>
                <a:spcPts val="1200"/>
              </a:spcBef>
              <a:spcAft>
                <a:spcPts val="0"/>
              </a:spcAft>
              <a:buNone/>
              <a:defRPr>
                <a:solidFill>
                  <a:schemeClr val="lt1"/>
                </a:solidFill>
                <a:latin typeface="Barlow Medium"/>
                <a:ea typeface="Barlow Medium"/>
                <a:cs typeface="Barlow Medium"/>
                <a:sym typeface="Barlow Medium"/>
              </a:defRPr>
            </a:lvl7pPr>
            <a:lvl8pPr lvl="7" rtl="0">
              <a:lnSpc>
                <a:spcPct val="110000"/>
              </a:lnSpc>
              <a:spcBef>
                <a:spcPts val="1200"/>
              </a:spcBef>
              <a:spcAft>
                <a:spcPts val="0"/>
              </a:spcAft>
              <a:buNone/>
              <a:defRPr>
                <a:solidFill>
                  <a:schemeClr val="lt1"/>
                </a:solidFill>
                <a:latin typeface="Barlow Medium"/>
                <a:ea typeface="Barlow Medium"/>
                <a:cs typeface="Barlow Medium"/>
                <a:sym typeface="Barlow Medium"/>
              </a:defRPr>
            </a:lvl8pPr>
            <a:lvl9pPr lvl="8" rtl="0">
              <a:lnSpc>
                <a:spcPct val="110000"/>
              </a:lnSpc>
              <a:spcBef>
                <a:spcPts val="1200"/>
              </a:spcBef>
              <a:spcAft>
                <a:spcPts val="1200"/>
              </a:spcAft>
              <a:buNone/>
              <a:defRPr>
                <a:solidFill>
                  <a:schemeClr val="lt1"/>
                </a:solidFill>
                <a:latin typeface="Barlow Medium"/>
                <a:ea typeface="Barlow Medium"/>
                <a:cs typeface="Barlow Medium"/>
                <a:sym typeface="Barlow Medium"/>
              </a:defRPr>
            </a:lvl9pPr>
          </a:lstStyle>
          <a:p/>
        </p:txBody>
      </p:sp>
      <p:sp>
        <p:nvSpPr>
          <p:cNvPr id="2439" name="Google Shape;2439;p169"/>
          <p:cNvSpPr txBox="1"/>
          <p:nvPr>
            <p:ph idx="8" type="subTitle"/>
          </p:nvPr>
        </p:nvSpPr>
        <p:spPr>
          <a:xfrm>
            <a:off x="5102352" y="1382313"/>
            <a:ext cx="3563700" cy="5991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sz="1600">
                <a:solidFill>
                  <a:schemeClr val="lt1"/>
                </a:solidFill>
                <a:latin typeface="Barlow Light"/>
                <a:ea typeface="Barlow Light"/>
                <a:cs typeface="Barlow Light"/>
                <a:sym typeface="Barlow Light"/>
              </a:defRPr>
            </a:lvl1pPr>
            <a:lvl2pPr lvl="1" rtl="0">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de dark with heading" showMasterSp="0">
  <p:cSld name="Dark Code Heading">
    <p:bg>
      <p:bgPr>
        <a:solidFill>
          <a:schemeClr val="dk1"/>
        </a:solidFill>
      </p:bgPr>
    </p:bg>
    <p:spTree>
      <p:nvGrpSpPr>
        <p:cNvPr id="2440" name="Shape 2440"/>
        <p:cNvGrpSpPr/>
        <p:nvPr/>
      </p:nvGrpSpPr>
      <p:grpSpPr>
        <a:xfrm>
          <a:off x="0" y="0"/>
          <a:ext cx="0" cy="0"/>
          <a:chOff x="0" y="0"/>
          <a:chExt cx="0" cy="0"/>
        </a:xfrm>
      </p:grpSpPr>
      <p:sp>
        <p:nvSpPr>
          <p:cNvPr descr="MongoDB_Leaf_FullColor_RGB.png" id="2441" name="Google Shape;2441;p170"/>
          <p:cNvSpPr/>
          <p:nvPr/>
        </p:nvSpPr>
        <p:spPr>
          <a:xfrm>
            <a:off x="8736368" y="4627368"/>
            <a:ext cx="156373" cy="323556"/>
          </a:xfrm>
          <a:prstGeom prst="rect">
            <a:avLst/>
          </a:prstGeom>
          <a:noFill/>
          <a:ln>
            <a:noFill/>
          </a:ln>
        </p:spPr>
      </p:sp>
      <p:sp>
        <p:nvSpPr>
          <p:cNvPr id="2442" name="Google Shape;2442;p170"/>
          <p:cNvSpPr txBox="1"/>
          <p:nvPr>
            <p:ph idx="1" type="subTitle"/>
          </p:nvPr>
        </p:nvSpPr>
        <p:spPr>
          <a:xfrm>
            <a:off x="570600" y="1325880"/>
            <a:ext cx="7635600" cy="29655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sz="1200">
                <a:solidFill>
                  <a:schemeClr val="lt2"/>
                </a:solidFill>
                <a:latin typeface="Fira Mono"/>
                <a:ea typeface="Fira Mono"/>
                <a:cs typeface="Fira Mono"/>
                <a:sym typeface="Fira Mono"/>
              </a:defRPr>
            </a:lvl1pPr>
            <a:lvl2pPr lvl="1" rtl="0">
              <a:spcBef>
                <a:spcPts val="800"/>
              </a:spcBef>
              <a:spcAft>
                <a:spcPts val="0"/>
              </a:spcAft>
              <a:buNone/>
              <a:defRPr sz="1200">
                <a:solidFill>
                  <a:schemeClr val="lt2"/>
                </a:solidFill>
                <a:latin typeface="Fira Mono"/>
                <a:ea typeface="Fira Mono"/>
                <a:cs typeface="Fira Mono"/>
                <a:sym typeface="Fira Mono"/>
              </a:defRPr>
            </a:lvl2pPr>
            <a:lvl3pPr lvl="2" rtl="0">
              <a:spcBef>
                <a:spcPts val="1200"/>
              </a:spcBef>
              <a:spcAft>
                <a:spcPts val="0"/>
              </a:spcAft>
              <a:buNone/>
              <a:defRPr sz="1200">
                <a:solidFill>
                  <a:schemeClr val="lt2"/>
                </a:solidFill>
                <a:latin typeface="Fira Mono"/>
                <a:ea typeface="Fira Mono"/>
                <a:cs typeface="Fira Mono"/>
                <a:sym typeface="Fira Mono"/>
              </a:defRPr>
            </a:lvl3pPr>
            <a:lvl4pPr lvl="3" rtl="0">
              <a:spcBef>
                <a:spcPts val="1200"/>
              </a:spcBef>
              <a:spcAft>
                <a:spcPts val="0"/>
              </a:spcAft>
              <a:buNone/>
              <a:defRPr sz="1200">
                <a:solidFill>
                  <a:schemeClr val="lt2"/>
                </a:solidFill>
                <a:latin typeface="Fira Mono"/>
                <a:ea typeface="Fira Mono"/>
                <a:cs typeface="Fira Mono"/>
                <a:sym typeface="Fira Mono"/>
              </a:defRPr>
            </a:lvl4pPr>
            <a:lvl5pPr lvl="4" rtl="0">
              <a:spcBef>
                <a:spcPts val="1200"/>
              </a:spcBef>
              <a:spcAft>
                <a:spcPts val="0"/>
              </a:spcAft>
              <a:buNone/>
              <a:defRPr sz="1200">
                <a:solidFill>
                  <a:schemeClr val="lt2"/>
                </a:solidFill>
                <a:latin typeface="Fira Mono"/>
                <a:ea typeface="Fira Mono"/>
                <a:cs typeface="Fira Mono"/>
                <a:sym typeface="Fira Mono"/>
              </a:defRPr>
            </a:lvl5pPr>
            <a:lvl6pPr lvl="5" rtl="0">
              <a:spcBef>
                <a:spcPts val="1200"/>
              </a:spcBef>
              <a:spcAft>
                <a:spcPts val="0"/>
              </a:spcAft>
              <a:buNone/>
              <a:defRPr sz="1200">
                <a:solidFill>
                  <a:schemeClr val="lt2"/>
                </a:solidFill>
                <a:latin typeface="Fira Mono"/>
                <a:ea typeface="Fira Mono"/>
                <a:cs typeface="Fira Mono"/>
                <a:sym typeface="Fira Mono"/>
              </a:defRPr>
            </a:lvl6pPr>
            <a:lvl7pPr lvl="6" rtl="0">
              <a:spcBef>
                <a:spcPts val="1200"/>
              </a:spcBef>
              <a:spcAft>
                <a:spcPts val="0"/>
              </a:spcAft>
              <a:buNone/>
              <a:defRPr sz="1200">
                <a:solidFill>
                  <a:schemeClr val="lt2"/>
                </a:solidFill>
                <a:latin typeface="Fira Mono"/>
                <a:ea typeface="Fira Mono"/>
                <a:cs typeface="Fira Mono"/>
                <a:sym typeface="Fira Mono"/>
              </a:defRPr>
            </a:lvl7pPr>
            <a:lvl8pPr lvl="7" rtl="0">
              <a:spcBef>
                <a:spcPts val="1200"/>
              </a:spcBef>
              <a:spcAft>
                <a:spcPts val="0"/>
              </a:spcAft>
              <a:buNone/>
              <a:defRPr sz="1200">
                <a:solidFill>
                  <a:schemeClr val="lt2"/>
                </a:solidFill>
                <a:latin typeface="Fira Mono"/>
                <a:ea typeface="Fira Mono"/>
                <a:cs typeface="Fira Mono"/>
                <a:sym typeface="Fira Mono"/>
              </a:defRPr>
            </a:lvl8pPr>
            <a:lvl9pPr lvl="8" rtl="0">
              <a:spcBef>
                <a:spcPts val="1200"/>
              </a:spcBef>
              <a:spcAft>
                <a:spcPts val="1200"/>
              </a:spcAft>
              <a:buNone/>
              <a:defRPr sz="1200">
                <a:solidFill>
                  <a:schemeClr val="lt2"/>
                </a:solidFill>
                <a:latin typeface="Fira Mono"/>
                <a:ea typeface="Fira Mono"/>
                <a:cs typeface="Fira Mono"/>
                <a:sym typeface="Fira Mono"/>
              </a:defRPr>
            </a:lvl9pPr>
          </a:lstStyle>
          <a:p/>
        </p:txBody>
      </p:sp>
      <p:sp>
        <p:nvSpPr>
          <p:cNvPr id="2443" name="Google Shape;2443;p170"/>
          <p:cNvSpPr/>
          <p:nvPr/>
        </p:nvSpPr>
        <p:spPr>
          <a:xfrm>
            <a:off x="619857" y="980678"/>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id="2444" name="Google Shape;2444;p170"/>
          <p:cNvSpPr txBox="1"/>
          <p:nvPr>
            <p:ph idx="2" type="subTitle"/>
          </p:nvPr>
        </p:nvSpPr>
        <p:spPr>
          <a:xfrm>
            <a:off x="570600" y="302883"/>
            <a:ext cx="5944200" cy="508500"/>
          </a:xfrm>
          <a:prstGeom prst="rect">
            <a:avLst/>
          </a:prstGeom>
        </p:spPr>
        <p:txBody>
          <a:bodyPr anchorCtr="0" anchor="t" bIns="91425" lIns="91425" spcFirstLastPara="1" rIns="91425" wrap="square" tIns="91425">
            <a:normAutofit/>
          </a:bodyPr>
          <a:lstStyle>
            <a:lvl1pPr lvl="0" rtl="0">
              <a:spcBef>
                <a:spcPts val="0"/>
              </a:spcBef>
              <a:spcAft>
                <a:spcPts val="0"/>
              </a:spcAft>
              <a:buNone/>
              <a:defRPr sz="3000">
                <a:solidFill>
                  <a:schemeClr val="lt2"/>
                </a:solidFill>
                <a:latin typeface="Barlow Light"/>
                <a:ea typeface="Barlow Light"/>
                <a:cs typeface="Barlow Light"/>
                <a:sym typeface="Barlow Light"/>
              </a:defRPr>
            </a:lvl1pPr>
            <a:lvl2pPr lvl="1" rtl="0">
              <a:spcBef>
                <a:spcPts val="1200"/>
              </a:spcBef>
              <a:spcAft>
                <a:spcPts val="0"/>
              </a:spcAft>
              <a:buNone/>
              <a:defRPr sz="2700">
                <a:solidFill>
                  <a:schemeClr val="lt2"/>
                </a:solidFill>
              </a:defRPr>
            </a:lvl2pPr>
            <a:lvl3pPr lvl="2" rtl="0">
              <a:spcBef>
                <a:spcPts val="1200"/>
              </a:spcBef>
              <a:spcAft>
                <a:spcPts val="0"/>
              </a:spcAft>
              <a:buNone/>
              <a:defRPr sz="2700">
                <a:solidFill>
                  <a:schemeClr val="lt2"/>
                </a:solidFill>
              </a:defRPr>
            </a:lvl3pPr>
            <a:lvl4pPr lvl="3" rtl="0">
              <a:spcBef>
                <a:spcPts val="1200"/>
              </a:spcBef>
              <a:spcAft>
                <a:spcPts val="0"/>
              </a:spcAft>
              <a:buNone/>
              <a:defRPr sz="2700">
                <a:solidFill>
                  <a:schemeClr val="lt2"/>
                </a:solidFill>
              </a:defRPr>
            </a:lvl4pPr>
            <a:lvl5pPr lvl="4" rtl="0">
              <a:spcBef>
                <a:spcPts val="1200"/>
              </a:spcBef>
              <a:spcAft>
                <a:spcPts val="0"/>
              </a:spcAft>
              <a:buNone/>
              <a:defRPr sz="2700">
                <a:solidFill>
                  <a:schemeClr val="lt2"/>
                </a:solidFill>
              </a:defRPr>
            </a:lvl5pPr>
            <a:lvl6pPr lvl="5" rtl="0">
              <a:spcBef>
                <a:spcPts val="1200"/>
              </a:spcBef>
              <a:spcAft>
                <a:spcPts val="0"/>
              </a:spcAft>
              <a:buNone/>
              <a:defRPr sz="2700">
                <a:solidFill>
                  <a:schemeClr val="lt2"/>
                </a:solidFill>
              </a:defRPr>
            </a:lvl6pPr>
            <a:lvl7pPr lvl="6" rtl="0">
              <a:spcBef>
                <a:spcPts val="1200"/>
              </a:spcBef>
              <a:spcAft>
                <a:spcPts val="0"/>
              </a:spcAft>
              <a:buNone/>
              <a:defRPr sz="2700">
                <a:solidFill>
                  <a:schemeClr val="lt2"/>
                </a:solidFill>
              </a:defRPr>
            </a:lvl7pPr>
            <a:lvl8pPr lvl="7" rtl="0">
              <a:spcBef>
                <a:spcPts val="1200"/>
              </a:spcBef>
              <a:spcAft>
                <a:spcPts val="0"/>
              </a:spcAft>
              <a:buNone/>
              <a:defRPr sz="2700">
                <a:solidFill>
                  <a:schemeClr val="lt2"/>
                </a:solidFill>
              </a:defRPr>
            </a:lvl8pPr>
            <a:lvl9pPr lvl="8" rtl="0">
              <a:spcBef>
                <a:spcPts val="1200"/>
              </a:spcBef>
              <a:spcAft>
                <a:spcPts val="1200"/>
              </a:spcAft>
              <a:buNone/>
              <a:defRPr sz="2700">
                <a:solidFill>
                  <a:schemeClr val="lt2"/>
                </a:solidFill>
              </a:defRPr>
            </a:lvl9pPr>
          </a:lstStyle>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white with title 1" showMasterSp="0">
  <p:cSld name="White title_1">
    <p:spTree>
      <p:nvGrpSpPr>
        <p:cNvPr id="2445" name="Shape 2445"/>
        <p:cNvGrpSpPr/>
        <p:nvPr/>
      </p:nvGrpSpPr>
      <p:grpSpPr>
        <a:xfrm>
          <a:off x="0" y="0"/>
          <a:ext cx="0" cy="0"/>
          <a:chOff x="0" y="0"/>
          <a:chExt cx="0" cy="0"/>
        </a:xfrm>
      </p:grpSpPr>
      <p:sp>
        <p:nvSpPr>
          <p:cNvPr id="2446" name="Google Shape;2446;p171"/>
          <p:cNvSpPr/>
          <p:nvPr/>
        </p:nvSpPr>
        <p:spPr>
          <a:xfrm>
            <a:off x="619857" y="980678"/>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descr="MongoDB_Leaf_FullColor_RGB.png" id="2447" name="Google Shape;2447;p171"/>
          <p:cNvSpPr/>
          <p:nvPr/>
        </p:nvSpPr>
        <p:spPr>
          <a:xfrm>
            <a:off x="8736368" y="4627368"/>
            <a:ext cx="156373" cy="323556"/>
          </a:xfrm>
          <a:prstGeom prst="rect">
            <a:avLst/>
          </a:prstGeom>
          <a:noFill/>
          <a:ln>
            <a:noFill/>
          </a:ln>
        </p:spPr>
      </p:sp>
      <p:sp>
        <p:nvSpPr>
          <p:cNvPr id="2448" name="Google Shape;2448;p171"/>
          <p:cNvSpPr txBox="1"/>
          <p:nvPr>
            <p:ph idx="1" type="subTitle"/>
          </p:nvPr>
        </p:nvSpPr>
        <p:spPr>
          <a:xfrm>
            <a:off x="570600" y="302883"/>
            <a:ext cx="5944200" cy="508500"/>
          </a:xfrm>
          <a:prstGeom prst="rect">
            <a:avLst/>
          </a:prstGeom>
        </p:spPr>
        <p:txBody>
          <a:bodyPr anchorCtr="0" anchor="t" bIns="91425" lIns="91425" spcFirstLastPara="1" rIns="91425" wrap="square" tIns="91425">
            <a:normAutofit/>
          </a:bodyPr>
          <a:lstStyle>
            <a:lvl1pPr lvl="0" rtl="0">
              <a:spcBef>
                <a:spcPts val="0"/>
              </a:spcBef>
              <a:spcAft>
                <a:spcPts val="0"/>
              </a:spcAft>
              <a:buNone/>
              <a:defRPr sz="3000">
                <a:solidFill>
                  <a:schemeClr val="lt1"/>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
        <p:nvSpPr>
          <p:cNvPr id="2449" name="Google Shape;2449;p171"/>
          <p:cNvSpPr txBox="1"/>
          <p:nvPr>
            <p:ph idx="2" type="subTitle"/>
          </p:nvPr>
        </p:nvSpPr>
        <p:spPr>
          <a:xfrm>
            <a:off x="570600" y="1327818"/>
            <a:ext cx="7814100" cy="29655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sz="1600">
                <a:solidFill>
                  <a:schemeClr val="lt1"/>
                </a:solidFill>
                <a:latin typeface="Barlow Light"/>
                <a:ea typeface="Barlow Light"/>
                <a:cs typeface="Barlow Light"/>
                <a:sym typeface="Barlow Light"/>
              </a:defRPr>
            </a:lvl1pPr>
            <a:lvl2pPr lvl="1" rtl="0">
              <a:lnSpc>
                <a:spcPct val="110000"/>
              </a:lnSpc>
              <a:spcBef>
                <a:spcPts val="1500"/>
              </a:spcBef>
              <a:spcAft>
                <a:spcPts val="0"/>
              </a:spcAft>
              <a:buNone/>
              <a:defRPr>
                <a:solidFill>
                  <a:schemeClr val="lt1"/>
                </a:solidFill>
                <a:latin typeface="Barlow Light"/>
                <a:ea typeface="Barlow Light"/>
                <a:cs typeface="Barlow Light"/>
                <a:sym typeface="Barlow Light"/>
              </a:defRPr>
            </a:lvl2pPr>
            <a:lvl3pPr lvl="2" rtl="0">
              <a:lnSpc>
                <a:spcPct val="110000"/>
              </a:lnSpc>
              <a:spcBef>
                <a:spcPts val="1500"/>
              </a:spcBef>
              <a:spcAft>
                <a:spcPts val="0"/>
              </a:spcAft>
              <a:buNone/>
              <a:defRPr>
                <a:solidFill>
                  <a:schemeClr val="lt1"/>
                </a:solidFill>
                <a:latin typeface="Barlow Light"/>
                <a:ea typeface="Barlow Light"/>
                <a:cs typeface="Barlow Light"/>
                <a:sym typeface="Barlow Light"/>
              </a:defRPr>
            </a:lvl3pPr>
            <a:lvl4pPr lvl="3" rtl="0">
              <a:lnSpc>
                <a:spcPct val="110000"/>
              </a:lnSpc>
              <a:spcBef>
                <a:spcPts val="1500"/>
              </a:spcBef>
              <a:spcAft>
                <a:spcPts val="0"/>
              </a:spcAft>
              <a:buNone/>
              <a:defRPr>
                <a:solidFill>
                  <a:schemeClr val="lt1"/>
                </a:solidFill>
                <a:latin typeface="Barlow Light"/>
                <a:ea typeface="Barlow Light"/>
                <a:cs typeface="Barlow Light"/>
                <a:sym typeface="Barlow Light"/>
              </a:defRPr>
            </a:lvl4pPr>
            <a:lvl5pPr lvl="4" rtl="0">
              <a:lnSpc>
                <a:spcPct val="110000"/>
              </a:lnSpc>
              <a:spcBef>
                <a:spcPts val="1500"/>
              </a:spcBef>
              <a:spcAft>
                <a:spcPts val="0"/>
              </a:spcAft>
              <a:buNone/>
              <a:defRPr>
                <a:solidFill>
                  <a:schemeClr val="lt1"/>
                </a:solidFill>
                <a:latin typeface="Barlow Light"/>
                <a:ea typeface="Barlow Light"/>
                <a:cs typeface="Barlow Light"/>
                <a:sym typeface="Barlow Light"/>
              </a:defRPr>
            </a:lvl5pPr>
            <a:lvl6pPr lvl="5" rtl="0">
              <a:lnSpc>
                <a:spcPct val="110000"/>
              </a:lnSpc>
              <a:spcBef>
                <a:spcPts val="1500"/>
              </a:spcBef>
              <a:spcAft>
                <a:spcPts val="0"/>
              </a:spcAft>
              <a:buNone/>
              <a:defRPr>
                <a:solidFill>
                  <a:schemeClr val="lt1"/>
                </a:solidFill>
                <a:latin typeface="Barlow Light"/>
                <a:ea typeface="Barlow Light"/>
                <a:cs typeface="Barlow Light"/>
                <a:sym typeface="Barlow Light"/>
              </a:defRPr>
            </a:lvl6pPr>
            <a:lvl7pPr lvl="6" rtl="0">
              <a:lnSpc>
                <a:spcPct val="110000"/>
              </a:lnSpc>
              <a:spcBef>
                <a:spcPts val="1500"/>
              </a:spcBef>
              <a:spcAft>
                <a:spcPts val="0"/>
              </a:spcAft>
              <a:buNone/>
              <a:defRPr>
                <a:solidFill>
                  <a:schemeClr val="lt1"/>
                </a:solidFill>
                <a:latin typeface="Barlow Light"/>
                <a:ea typeface="Barlow Light"/>
                <a:cs typeface="Barlow Light"/>
                <a:sym typeface="Barlow Light"/>
              </a:defRPr>
            </a:lvl7pPr>
            <a:lvl8pPr lvl="7" rtl="0">
              <a:lnSpc>
                <a:spcPct val="110000"/>
              </a:lnSpc>
              <a:spcBef>
                <a:spcPts val="1500"/>
              </a:spcBef>
              <a:spcAft>
                <a:spcPts val="0"/>
              </a:spcAft>
              <a:buNone/>
              <a:defRPr>
                <a:solidFill>
                  <a:schemeClr val="lt1"/>
                </a:solidFill>
                <a:latin typeface="Barlow Light"/>
                <a:ea typeface="Barlow Light"/>
                <a:cs typeface="Barlow Light"/>
                <a:sym typeface="Barlow Light"/>
              </a:defRPr>
            </a:lvl8pPr>
            <a:lvl9pPr lvl="8" rtl="0">
              <a:lnSpc>
                <a:spcPct val="110000"/>
              </a:lnSpc>
              <a:spcBef>
                <a:spcPts val="1500"/>
              </a:spcBef>
              <a:spcAft>
                <a:spcPts val="1500"/>
              </a:spcAft>
              <a:buNone/>
              <a:defRPr>
                <a:solidFill>
                  <a:schemeClr val="lt1"/>
                </a:solidFill>
                <a:latin typeface="Barlow Light"/>
                <a:ea typeface="Barlow Light"/>
                <a:cs typeface="Barlow Light"/>
                <a:sym typeface="Barlow Light"/>
              </a:defRPr>
            </a:lvl9pPr>
          </a:lstStyle>
          <a:p/>
        </p:txBody>
      </p:sp>
    </p:spTree>
  </p:cSld>
  <p:clrMapOvr>
    <a:masterClrMapping/>
  </p:clrMapOvr>
  <p:extLst>
    <p:ext uri="{DCECCB84-F9BA-43D5-87BE-67443E8EF086}">
      <p15:sldGuideLst>
        <p15:guide id="1" pos="2880">
          <p15:clr>
            <a:srgbClr val="FA7B17"/>
          </p15:clr>
        </p15:guide>
        <p15:guide id="2" orient="horz" pos="642">
          <p15:clr>
            <a:srgbClr val="FA7B17"/>
          </p15:clr>
        </p15:guide>
        <p15:guide id="3" orient="horz" pos="889">
          <p15:clr>
            <a:srgbClr val="FA7B17"/>
          </p15:clr>
        </p15:guide>
        <p15:guide id="4" orient="horz" pos="271">
          <p15:clr>
            <a:srgbClr val="FA7B17"/>
          </p15:clr>
        </p15:guide>
      </p15:sldGuideLst>
    </p:ext>
  </p:extLst>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105" name="Shape 105"/>
        <p:cNvGrpSpPr/>
        <p:nvPr/>
      </p:nvGrpSpPr>
      <p:grpSpPr>
        <a:xfrm>
          <a:off x="0" y="0"/>
          <a:ext cx="0" cy="0"/>
          <a:chOff x="0" y="0"/>
          <a:chExt cx="0" cy="0"/>
        </a:xfrm>
      </p:grpSpPr>
      <p:sp>
        <p:nvSpPr>
          <p:cNvPr id="106" name="Google Shape;106;p1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 name="Google Shape;107;p19"/>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108" name="Google Shape;108;p19"/>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109" name="Google Shape;109;p19"/>
          <p:cNvSpPr/>
          <p:nvPr>
            <p:ph idx="2" type="pic"/>
          </p:nvPr>
        </p:nvSpPr>
        <p:spPr>
          <a:xfrm>
            <a:off x="1060638" y="3705540"/>
            <a:ext cx="658500" cy="658500"/>
          </a:xfrm>
          <a:prstGeom prst="ellipse">
            <a:avLst/>
          </a:prstGeom>
          <a:noFill/>
          <a:ln>
            <a:noFill/>
          </a:ln>
        </p:spPr>
      </p:sp>
      <p:sp>
        <p:nvSpPr>
          <p:cNvPr id="110" name="Google Shape;110;p19"/>
          <p:cNvSpPr/>
          <p:nvPr>
            <p:ph idx="3" type="pic"/>
          </p:nvPr>
        </p:nvSpPr>
        <p:spPr>
          <a:xfrm>
            <a:off x="2048190" y="3705540"/>
            <a:ext cx="658500" cy="658500"/>
          </a:xfrm>
          <a:prstGeom prst="ellipse">
            <a:avLst/>
          </a:prstGeom>
          <a:noFill/>
          <a:ln>
            <a:noFill/>
          </a:ln>
        </p:spPr>
      </p:sp>
      <p:sp>
        <p:nvSpPr>
          <p:cNvPr id="111" name="Google Shape;111;p19"/>
          <p:cNvSpPr/>
          <p:nvPr>
            <p:ph idx="4" type="pic"/>
          </p:nvPr>
        </p:nvSpPr>
        <p:spPr>
          <a:xfrm>
            <a:off x="3054030" y="3705540"/>
            <a:ext cx="658500" cy="658500"/>
          </a:xfrm>
          <a:prstGeom prst="ellipse">
            <a:avLst/>
          </a:prstGeom>
          <a:noFill/>
          <a:ln>
            <a:noFill/>
          </a:ln>
        </p:spPr>
      </p:sp>
      <p:sp>
        <p:nvSpPr>
          <p:cNvPr id="112" name="Google Shape;112;p19"/>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13" name="Google Shape;113;p19"/>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14" name="Google Shape;114;p19"/>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5" name="Google Shape;115;p1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2454" name="Shape 2454"/>
        <p:cNvGrpSpPr/>
        <p:nvPr/>
      </p:nvGrpSpPr>
      <p:grpSpPr>
        <a:xfrm>
          <a:off x="0" y="0"/>
          <a:ext cx="0" cy="0"/>
          <a:chOff x="0" y="0"/>
          <a:chExt cx="0" cy="0"/>
        </a:xfrm>
      </p:grpSpPr>
      <p:sp>
        <p:nvSpPr>
          <p:cNvPr id="2455" name="Google Shape;2455;p173"/>
          <p:cNvSpPr/>
          <p:nvPr/>
        </p:nvSpPr>
        <p:spPr>
          <a:xfrm flipH="1">
            <a:off x="4569375" y="1780525"/>
            <a:ext cx="4574625" cy="3362974"/>
          </a:xfrm>
          <a:prstGeom prst="rect">
            <a:avLst/>
          </a:prstGeom>
          <a:noFill/>
          <a:ln>
            <a:noFill/>
          </a:ln>
        </p:spPr>
      </p:sp>
      <p:sp>
        <p:nvSpPr>
          <p:cNvPr id="2456" name="Google Shape;2456;p173"/>
          <p:cNvSpPr/>
          <p:nvPr/>
        </p:nvSpPr>
        <p:spPr>
          <a:xfrm rot="5400000">
            <a:off x="4781688" y="188488"/>
            <a:ext cx="4607950" cy="4154775"/>
          </a:xfrm>
          <a:prstGeom prst="rect">
            <a:avLst/>
          </a:prstGeom>
          <a:noFill/>
          <a:ln>
            <a:noFill/>
          </a:ln>
        </p:spPr>
      </p:sp>
      <p:sp>
        <p:nvSpPr>
          <p:cNvPr id="2457" name="Google Shape;2457;p173"/>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58" name="Google Shape;2458;p173"/>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73"/>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60" name="Google Shape;2460;p173"/>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61" name="Google Shape;2461;p173"/>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62" name="Google Shape;2462;p173"/>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63" name="Google Shape;2463;p173"/>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2464" name="Shape 2464"/>
        <p:cNvGrpSpPr/>
        <p:nvPr/>
      </p:nvGrpSpPr>
      <p:grpSpPr>
        <a:xfrm>
          <a:off x="0" y="0"/>
          <a:ext cx="0" cy="0"/>
          <a:chOff x="0" y="0"/>
          <a:chExt cx="0" cy="0"/>
        </a:xfrm>
      </p:grpSpPr>
      <p:sp>
        <p:nvSpPr>
          <p:cNvPr id="2465" name="Google Shape;2465;p174"/>
          <p:cNvSpPr/>
          <p:nvPr/>
        </p:nvSpPr>
        <p:spPr>
          <a:xfrm flipH="1">
            <a:off x="4569375" y="1780525"/>
            <a:ext cx="4574625" cy="3362974"/>
          </a:xfrm>
          <a:prstGeom prst="rect">
            <a:avLst/>
          </a:prstGeom>
          <a:noFill/>
          <a:ln>
            <a:noFill/>
          </a:ln>
        </p:spPr>
      </p:sp>
      <p:sp>
        <p:nvSpPr>
          <p:cNvPr id="2466" name="Google Shape;2466;p174"/>
          <p:cNvSpPr/>
          <p:nvPr/>
        </p:nvSpPr>
        <p:spPr>
          <a:xfrm rot="5400000">
            <a:off x="4791212" y="178963"/>
            <a:ext cx="4607950" cy="4173825"/>
          </a:xfrm>
          <a:prstGeom prst="rect">
            <a:avLst/>
          </a:prstGeom>
          <a:noFill/>
          <a:ln>
            <a:noFill/>
          </a:ln>
        </p:spPr>
      </p:sp>
      <p:sp>
        <p:nvSpPr>
          <p:cNvPr id="2467" name="Google Shape;2467;p17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74"/>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69" name="Google Shape;2469;p174"/>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70" name="Google Shape;2470;p174"/>
          <p:cNvSpPr/>
          <p:nvPr>
            <p:ph idx="3" type="pic"/>
          </p:nvPr>
        </p:nvSpPr>
        <p:spPr>
          <a:xfrm>
            <a:off x="1060638" y="3705540"/>
            <a:ext cx="658500" cy="658500"/>
          </a:xfrm>
          <a:prstGeom prst="ellipse">
            <a:avLst/>
          </a:prstGeom>
          <a:noFill/>
          <a:ln>
            <a:noFill/>
          </a:ln>
        </p:spPr>
      </p:sp>
      <p:sp>
        <p:nvSpPr>
          <p:cNvPr id="2471" name="Google Shape;2471;p174"/>
          <p:cNvSpPr/>
          <p:nvPr>
            <p:ph idx="4" type="pic"/>
          </p:nvPr>
        </p:nvSpPr>
        <p:spPr>
          <a:xfrm>
            <a:off x="2048190" y="3705540"/>
            <a:ext cx="658500" cy="658500"/>
          </a:xfrm>
          <a:prstGeom prst="ellipse">
            <a:avLst/>
          </a:prstGeom>
          <a:noFill/>
          <a:ln>
            <a:noFill/>
          </a:ln>
        </p:spPr>
      </p:sp>
      <p:sp>
        <p:nvSpPr>
          <p:cNvPr id="2472" name="Google Shape;2472;p174"/>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73" name="Google Shape;2473;p174"/>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2474" name="Shape 2474"/>
        <p:cNvGrpSpPr/>
        <p:nvPr/>
      </p:nvGrpSpPr>
      <p:grpSpPr>
        <a:xfrm>
          <a:off x="0" y="0"/>
          <a:ext cx="0" cy="0"/>
          <a:chOff x="0" y="0"/>
          <a:chExt cx="0" cy="0"/>
        </a:xfrm>
      </p:grpSpPr>
      <p:sp>
        <p:nvSpPr>
          <p:cNvPr id="2475" name="Google Shape;2475;p175"/>
          <p:cNvSpPr/>
          <p:nvPr/>
        </p:nvSpPr>
        <p:spPr>
          <a:xfrm flipH="1">
            <a:off x="4569375" y="1780525"/>
            <a:ext cx="4574625" cy="3362974"/>
          </a:xfrm>
          <a:prstGeom prst="rect">
            <a:avLst/>
          </a:prstGeom>
          <a:noFill/>
          <a:ln>
            <a:noFill/>
          </a:ln>
        </p:spPr>
      </p:sp>
      <p:sp>
        <p:nvSpPr>
          <p:cNvPr id="2476" name="Google Shape;2476;p175"/>
          <p:cNvSpPr/>
          <p:nvPr/>
        </p:nvSpPr>
        <p:spPr>
          <a:xfrm rot="5400000">
            <a:off x="4786450" y="193250"/>
            <a:ext cx="4598425" cy="4154775"/>
          </a:xfrm>
          <a:prstGeom prst="rect">
            <a:avLst/>
          </a:prstGeom>
          <a:noFill/>
          <a:ln>
            <a:noFill/>
          </a:ln>
        </p:spPr>
      </p:sp>
      <p:sp>
        <p:nvSpPr>
          <p:cNvPr id="2477" name="Google Shape;2477;p17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75"/>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79" name="Google Shape;2479;p175"/>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80" name="Google Shape;2480;p175"/>
          <p:cNvSpPr/>
          <p:nvPr>
            <p:ph idx="3" type="pic"/>
          </p:nvPr>
        </p:nvSpPr>
        <p:spPr>
          <a:xfrm>
            <a:off x="1060638" y="3705540"/>
            <a:ext cx="658500" cy="658500"/>
          </a:xfrm>
          <a:prstGeom prst="ellipse">
            <a:avLst/>
          </a:prstGeom>
          <a:noFill/>
          <a:ln>
            <a:noFill/>
          </a:ln>
        </p:spPr>
      </p:sp>
      <p:sp>
        <p:nvSpPr>
          <p:cNvPr id="2481" name="Google Shape;2481;p175"/>
          <p:cNvSpPr/>
          <p:nvPr>
            <p:ph idx="4" type="pic"/>
          </p:nvPr>
        </p:nvSpPr>
        <p:spPr>
          <a:xfrm>
            <a:off x="2048190" y="3705540"/>
            <a:ext cx="658500" cy="658500"/>
          </a:xfrm>
          <a:prstGeom prst="ellipse">
            <a:avLst/>
          </a:prstGeom>
          <a:noFill/>
          <a:ln>
            <a:noFill/>
          </a:ln>
        </p:spPr>
      </p:sp>
      <p:sp>
        <p:nvSpPr>
          <p:cNvPr id="2482" name="Google Shape;2482;p175"/>
          <p:cNvSpPr/>
          <p:nvPr>
            <p:ph idx="5" type="pic"/>
          </p:nvPr>
        </p:nvSpPr>
        <p:spPr>
          <a:xfrm>
            <a:off x="3054030" y="3705540"/>
            <a:ext cx="658500" cy="658500"/>
          </a:xfrm>
          <a:prstGeom prst="ellipse">
            <a:avLst/>
          </a:prstGeom>
          <a:noFill/>
          <a:ln>
            <a:noFill/>
          </a:ln>
        </p:spPr>
      </p:sp>
      <p:sp>
        <p:nvSpPr>
          <p:cNvPr id="2483" name="Google Shape;2483;p175"/>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84" name="Google Shape;2484;p175"/>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2485" name="Shape 2485"/>
        <p:cNvGrpSpPr/>
        <p:nvPr/>
      </p:nvGrpSpPr>
      <p:grpSpPr>
        <a:xfrm>
          <a:off x="0" y="0"/>
          <a:ext cx="0" cy="0"/>
          <a:chOff x="0" y="0"/>
          <a:chExt cx="0" cy="0"/>
        </a:xfrm>
      </p:grpSpPr>
      <p:sp>
        <p:nvSpPr>
          <p:cNvPr id="2486" name="Google Shape;2486;p17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76"/>
          <p:cNvSpPr/>
          <p:nvPr>
            <p:ph idx="2" type="pic"/>
          </p:nvPr>
        </p:nvSpPr>
        <p:spPr>
          <a:xfrm>
            <a:off x="1060638" y="3705540"/>
            <a:ext cx="658500" cy="658500"/>
          </a:xfrm>
          <a:prstGeom prst="ellipse">
            <a:avLst/>
          </a:prstGeom>
          <a:noFill/>
          <a:ln>
            <a:noFill/>
          </a:ln>
        </p:spPr>
      </p:sp>
      <p:sp>
        <p:nvSpPr>
          <p:cNvPr id="2488" name="Google Shape;2488;p176"/>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89" name="Google Shape;2489;p176"/>
          <p:cNvSpPr/>
          <p:nvPr/>
        </p:nvSpPr>
        <p:spPr>
          <a:xfrm flipH="1">
            <a:off x="4577350" y="1780525"/>
            <a:ext cx="4566650" cy="3362974"/>
          </a:xfrm>
          <a:prstGeom prst="rect">
            <a:avLst/>
          </a:prstGeom>
          <a:noFill/>
          <a:ln>
            <a:noFill/>
          </a:ln>
        </p:spPr>
      </p:sp>
      <p:sp>
        <p:nvSpPr>
          <p:cNvPr id="2490" name="Google Shape;2490;p176"/>
          <p:cNvSpPr/>
          <p:nvPr/>
        </p:nvSpPr>
        <p:spPr>
          <a:xfrm rot="5400000">
            <a:off x="4793850" y="191125"/>
            <a:ext cx="4598425" cy="4159025"/>
          </a:xfrm>
          <a:prstGeom prst="rect">
            <a:avLst/>
          </a:prstGeom>
          <a:noFill/>
          <a:ln>
            <a:noFill/>
          </a:ln>
        </p:spPr>
      </p:sp>
      <p:sp>
        <p:nvSpPr>
          <p:cNvPr id="2491" name="Google Shape;2491;p176"/>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92" name="Google Shape;2492;p176"/>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93" name="Google Shape;2493;p176"/>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94" name="Google Shape;2494;p176"/>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2495" name="Shape 2495"/>
        <p:cNvGrpSpPr/>
        <p:nvPr/>
      </p:nvGrpSpPr>
      <p:grpSpPr>
        <a:xfrm>
          <a:off x="0" y="0"/>
          <a:ext cx="0" cy="0"/>
          <a:chOff x="0" y="0"/>
          <a:chExt cx="0" cy="0"/>
        </a:xfrm>
      </p:grpSpPr>
      <p:sp>
        <p:nvSpPr>
          <p:cNvPr id="2496" name="Google Shape;2496;p17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77"/>
          <p:cNvSpPr/>
          <p:nvPr/>
        </p:nvSpPr>
        <p:spPr>
          <a:xfrm flipH="1">
            <a:off x="4577350" y="1780525"/>
            <a:ext cx="4566650" cy="3362974"/>
          </a:xfrm>
          <a:prstGeom prst="rect">
            <a:avLst/>
          </a:prstGeom>
          <a:noFill/>
          <a:ln>
            <a:noFill/>
          </a:ln>
        </p:spPr>
      </p:sp>
      <p:sp>
        <p:nvSpPr>
          <p:cNvPr id="2498" name="Google Shape;2498;p177"/>
          <p:cNvSpPr/>
          <p:nvPr/>
        </p:nvSpPr>
        <p:spPr>
          <a:xfrm rot="5400000">
            <a:off x="4789087" y="186363"/>
            <a:ext cx="4607950" cy="4159025"/>
          </a:xfrm>
          <a:prstGeom prst="rect">
            <a:avLst/>
          </a:prstGeom>
          <a:noFill/>
          <a:ln>
            <a:noFill/>
          </a:ln>
        </p:spPr>
      </p:sp>
      <p:sp>
        <p:nvSpPr>
          <p:cNvPr id="2499" name="Google Shape;2499;p177"/>
          <p:cNvSpPr/>
          <p:nvPr>
            <p:ph idx="2" type="pic"/>
          </p:nvPr>
        </p:nvSpPr>
        <p:spPr>
          <a:xfrm>
            <a:off x="1060638" y="3705540"/>
            <a:ext cx="658500" cy="658500"/>
          </a:xfrm>
          <a:prstGeom prst="ellipse">
            <a:avLst/>
          </a:prstGeom>
          <a:noFill/>
          <a:ln>
            <a:noFill/>
          </a:ln>
        </p:spPr>
      </p:sp>
      <p:sp>
        <p:nvSpPr>
          <p:cNvPr id="2500" name="Google Shape;2500;p177"/>
          <p:cNvSpPr/>
          <p:nvPr>
            <p:ph idx="3" type="pic"/>
          </p:nvPr>
        </p:nvSpPr>
        <p:spPr>
          <a:xfrm>
            <a:off x="2048190" y="3705540"/>
            <a:ext cx="658500" cy="658500"/>
          </a:xfrm>
          <a:prstGeom prst="ellipse">
            <a:avLst/>
          </a:prstGeom>
          <a:noFill/>
          <a:ln>
            <a:noFill/>
          </a:ln>
        </p:spPr>
      </p:sp>
      <p:sp>
        <p:nvSpPr>
          <p:cNvPr id="2501" name="Google Shape;2501;p177"/>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502" name="Google Shape;2502;p177"/>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503" name="Google Shape;2503;p177"/>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04" name="Google Shape;2504;p177"/>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2505" name="Shape 2505"/>
        <p:cNvGrpSpPr/>
        <p:nvPr/>
      </p:nvGrpSpPr>
      <p:grpSpPr>
        <a:xfrm>
          <a:off x="0" y="0"/>
          <a:ext cx="0" cy="0"/>
          <a:chOff x="0" y="0"/>
          <a:chExt cx="0" cy="0"/>
        </a:xfrm>
      </p:grpSpPr>
      <p:sp>
        <p:nvSpPr>
          <p:cNvPr id="2506" name="Google Shape;2506;p17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78"/>
          <p:cNvSpPr/>
          <p:nvPr/>
        </p:nvSpPr>
        <p:spPr>
          <a:xfrm flipH="1">
            <a:off x="4577350" y="1780525"/>
            <a:ext cx="4566650" cy="3362974"/>
          </a:xfrm>
          <a:prstGeom prst="rect">
            <a:avLst/>
          </a:prstGeom>
          <a:noFill/>
          <a:ln>
            <a:noFill/>
          </a:ln>
        </p:spPr>
      </p:sp>
      <p:sp>
        <p:nvSpPr>
          <p:cNvPr id="2508" name="Google Shape;2508;p178"/>
          <p:cNvSpPr/>
          <p:nvPr/>
        </p:nvSpPr>
        <p:spPr>
          <a:xfrm rot="5400000">
            <a:off x="4789087" y="195888"/>
            <a:ext cx="4598425" cy="4149500"/>
          </a:xfrm>
          <a:prstGeom prst="rect">
            <a:avLst/>
          </a:prstGeom>
          <a:noFill/>
          <a:ln>
            <a:noFill/>
          </a:ln>
        </p:spPr>
      </p:sp>
      <p:sp>
        <p:nvSpPr>
          <p:cNvPr id="2509" name="Google Shape;2509;p178"/>
          <p:cNvSpPr/>
          <p:nvPr>
            <p:ph idx="2" type="pic"/>
          </p:nvPr>
        </p:nvSpPr>
        <p:spPr>
          <a:xfrm>
            <a:off x="1060638" y="3705540"/>
            <a:ext cx="658500" cy="658500"/>
          </a:xfrm>
          <a:prstGeom prst="ellipse">
            <a:avLst/>
          </a:prstGeom>
          <a:noFill/>
          <a:ln>
            <a:noFill/>
          </a:ln>
        </p:spPr>
      </p:sp>
      <p:sp>
        <p:nvSpPr>
          <p:cNvPr id="2510" name="Google Shape;2510;p178"/>
          <p:cNvSpPr/>
          <p:nvPr>
            <p:ph idx="3" type="pic"/>
          </p:nvPr>
        </p:nvSpPr>
        <p:spPr>
          <a:xfrm>
            <a:off x="2048190" y="3705540"/>
            <a:ext cx="658500" cy="658500"/>
          </a:xfrm>
          <a:prstGeom prst="ellipse">
            <a:avLst/>
          </a:prstGeom>
          <a:noFill/>
          <a:ln>
            <a:noFill/>
          </a:ln>
        </p:spPr>
      </p:sp>
      <p:sp>
        <p:nvSpPr>
          <p:cNvPr id="2511" name="Google Shape;2511;p178"/>
          <p:cNvSpPr/>
          <p:nvPr>
            <p:ph idx="4" type="pic"/>
          </p:nvPr>
        </p:nvSpPr>
        <p:spPr>
          <a:xfrm>
            <a:off x="3054030" y="3705540"/>
            <a:ext cx="658500" cy="658500"/>
          </a:xfrm>
          <a:prstGeom prst="ellipse">
            <a:avLst/>
          </a:prstGeom>
          <a:noFill/>
          <a:ln>
            <a:noFill/>
          </a:ln>
        </p:spPr>
      </p:sp>
      <p:sp>
        <p:nvSpPr>
          <p:cNvPr id="2512" name="Google Shape;2512;p178"/>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513" name="Google Shape;2513;p178"/>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514" name="Google Shape;2514;p178"/>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15" name="Google Shape;2515;p178"/>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2516" name="Shape 2516"/>
        <p:cNvGrpSpPr/>
        <p:nvPr/>
      </p:nvGrpSpPr>
      <p:grpSpPr>
        <a:xfrm>
          <a:off x="0" y="0"/>
          <a:ext cx="0" cy="0"/>
          <a:chOff x="0" y="0"/>
          <a:chExt cx="0" cy="0"/>
        </a:xfrm>
      </p:grpSpPr>
      <p:sp>
        <p:nvSpPr>
          <p:cNvPr id="2517" name="Google Shape;2517;p179"/>
          <p:cNvSpPr/>
          <p:nvPr/>
        </p:nvSpPr>
        <p:spPr>
          <a:xfrm flipH="1">
            <a:off x="4577350" y="1780525"/>
            <a:ext cx="4566650" cy="3362974"/>
          </a:xfrm>
          <a:prstGeom prst="rect">
            <a:avLst/>
          </a:prstGeom>
          <a:noFill/>
          <a:ln>
            <a:noFill/>
          </a:ln>
        </p:spPr>
      </p:sp>
      <p:sp>
        <p:nvSpPr>
          <p:cNvPr id="2518" name="Google Shape;2518;p179"/>
          <p:cNvSpPr/>
          <p:nvPr/>
        </p:nvSpPr>
        <p:spPr>
          <a:xfrm rot="5400000">
            <a:off x="4798612" y="205413"/>
            <a:ext cx="4579375" cy="4149500"/>
          </a:xfrm>
          <a:prstGeom prst="rect">
            <a:avLst/>
          </a:prstGeom>
          <a:noFill/>
          <a:ln>
            <a:noFill/>
          </a:ln>
        </p:spPr>
      </p:sp>
      <p:sp>
        <p:nvSpPr>
          <p:cNvPr id="2519" name="Google Shape;2519;p17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79"/>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521" name="Google Shape;2521;p179"/>
          <p:cNvSpPr/>
          <p:nvPr>
            <p:ph idx="2" type="pic"/>
          </p:nvPr>
        </p:nvSpPr>
        <p:spPr>
          <a:xfrm>
            <a:off x="1060638" y="3705540"/>
            <a:ext cx="658500" cy="658500"/>
          </a:xfrm>
          <a:prstGeom prst="ellipse">
            <a:avLst/>
          </a:prstGeom>
          <a:noFill/>
          <a:ln>
            <a:noFill/>
          </a:ln>
        </p:spPr>
      </p:sp>
      <p:sp>
        <p:nvSpPr>
          <p:cNvPr id="2522" name="Google Shape;2522;p179"/>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23" name="Google Shape;2523;p179"/>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24" name="Google Shape;2524;p179"/>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2525" name="Shape 2525"/>
        <p:cNvGrpSpPr/>
        <p:nvPr/>
      </p:nvGrpSpPr>
      <p:grpSpPr>
        <a:xfrm>
          <a:off x="0" y="0"/>
          <a:ext cx="0" cy="0"/>
          <a:chOff x="0" y="0"/>
          <a:chExt cx="0" cy="0"/>
        </a:xfrm>
      </p:grpSpPr>
      <p:sp>
        <p:nvSpPr>
          <p:cNvPr id="2526" name="Google Shape;2526;p18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80"/>
          <p:cNvSpPr/>
          <p:nvPr>
            <p:ph idx="2" type="pic"/>
          </p:nvPr>
        </p:nvSpPr>
        <p:spPr>
          <a:xfrm>
            <a:off x="1060638" y="3705540"/>
            <a:ext cx="658500" cy="658500"/>
          </a:xfrm>
          <a:prstGeom prst="ellipse">
            <a:avLst/>
          </a:prstGeom>
          <a:noFill/>
          <a:ln>
            <a:noFill/>
          </a:ln>
        </p:spPr>
      </p:sp>
      <p:sp>
        <p:nvSpPr>
          <p:cNvPr id="2528" name="Google Shape;2528;p180"/>
          <p:cNvSpPr/>
          <p:nvPr>
            <p:ph idx="3" type="pic"/>
          </p:nvPr>
        </p:nvSpPr>
        <p:spPr>
          <a:xfrm>
            <a:off x="2048190" y="3705540"/>
            <a:ext cx="658500" cy="658500"/>
          </a:xfrm>
          <a:prstGeom prst="ellipse">
            <a:avLst/>
          </a:prstGeom>
          <a:noFill/>
          <a:ln>
            <a:noFill/>
          </a:ln>
        </p:spPr>
      </p:sp>
      <p:sp>
        <p:nvSpPr>
          <p:cNvPr id="2529" name="Google Shape;2529;p180"/>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530" name="Google Shape;2530;p180"/>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31" name="Google Shape;2531;p18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2" name="Google Shape;2532;p180"/>
          <p:cNvSpPr/>
          <p:nvPr/>
        </p:nvSpPr>
        <p:spPr>
          <a:xfrm flipH="1">
            <a:off x="4577350" y="1780525"/>
            <a:ext cx="4566650" cy="3362974"/>
          </a:xfrm>
          <a:prstGeom prst="rect">
            <a:avLst/>
          </a:prstGeom>
          <a:noFill/>
          <a:ln>
            <a:noFill/>
          </a:ln>
        </p:spPr>
      </p:sp>
      <p:sp>
        <p:nvSpPr>
          <p:cNvPr id="2533" name="Google Shape;2533;p180"/>
          <p:cNvSpPr/>
          <p:nvPr/>
        </p:nvSpPr>
        <p:spPr>
          <a:xfrm rot="5400000">
            <a:off x="4798612" y="205413"/>
            <a:ext cx="4579375" cy="4149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2534" name="Shape 2534"/>
        <p:cNvGrpSpPr/>
        <p:nvPr/>
      </p:nvGrpSpPr>
      <p:grpSpPr>
        <a:xfrm>
          <a:off x="0" y="0"/>
          <a:ext cx="0" cy="0"/>
          <a:chOff x="0" y="0"/>
          <a:chExt cx="0" cy="0"/>
        </a:xfrm>
      </p:grpSpPr>
      <p:sp>
        <p:nvSpPr>
          <p:cNvPr id="2535" name="Google Shape;2535;p18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81"/>
          <p:cNvSpPr/>
          <p:nvPr>
            <p:ph idx="2" type="pic"/>
          </p:nvPr>
        </p:nvSpPr>
        <p:spPr>
          <a:xfrm>
            <a:off x="1060638" y="3705540"/>
            <a:ext cx="658500" cy="658500"/>
          </a:xfrm>
          <a:prstGeom prst="ellipse">
            <a:avLst/>
          </a:prstGeom>
          <a:noFill/>
          <a:ln>
            <a:noFill/>
          </a:ln>
        </p:spPr>
      </p:sp>
      <p:sp>
        <p:nvSpPr>
          <p:cNvPr id="2537" name="Google Shape;2537;p181"/>
          <p:cNvSpPr/>
          <p:nvPr>
            <p:ph idx="3" type="pic"/>
          </p:nvPr>
        </p:nvSpPr>
        <p:spPr>
          <a:xfrm>
            <a:off x="2048190" y="3705540"/>
            <a:ext cx="658500" cy="658500"/>
          </a:xfrm>
          <a:prstGeom prst="ellipse">
            <a:avLst/>
          </a:prstGeom>
          <a:noFill/>
          <a:ln>
            <a:noFill/>
          </a:ln>
        </p:spPr>
      </p:sp>
      <p:sp>
        <p:nvSpPr>
          <p:cNvPr id="2538" name="Google Shape;2538;p181"/>
          <p:cNvSpPr/>
          <p:nvPr>
            <p:ph idx="4" type="pic"/>
          </p:nvPr>
        </p:nvSpPr>
        <p:spPr>
          <a:xfrm>
            <a:off x="3054030" y="3705540"/>
            <a:ext cx="658500" cy="658500"/>
          </a:xfrm>
          <a:prstGeom prst="ellipse">
            <a:avLst/>
          </a:prstGeom>
          <a:noFill/>
          <a:ln>
            <a:noFill/>
          </a:ln>
        </p:spPr>
      </p:sp>
      <p:sp>
        <p:nvSpPr>
          <p:cNvPr id="2539" name="Google Shape;2539;p181"/>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540" name="Google Shape;2540;p181"/>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41" name="Google Shape;2541;p181"/>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42" name="Google Shape;2542;p181"/>
          <p:cNvSpPr/>
          <p:nvPr/>
        </p:nvSpPr>
        <p:spPr>
          <a:xfrm flipH="1">
            <a:off x="4577350" y="1780525"/>
            <a:ext cx="4566650" cy="3362974"/>
          </a:xfrm>
          <a:prstGeom prst="rect">
            <a:avLst/>
          </a:prstGeom>
          <a:noFill/>
          <a:ln>
            <a:noFill/>
          </a:ln>
        </p:spPr>
      </p:sp>
      <p:sp>
        <p:nvSpPr>
          <p:cNvPr id="2543" name="Google Shape;2543;p181"/>
          <p:cNvSpPr/>
          <p:nvPr/>
        </p:nvSpPr>
        <p:spPr>
          <a:xfrm rot="5400000">
            <a:off x="4798612" y="205413"/>
            <a:ext cx="4579375" cy="4149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2544" name="Shape 2544"/>
        <p:cNvGrpSpPr/>
        <p:nvPr/>
      </p:nvGrpSpPr>
      <p:grpSpPr>
        <a:xfrm>
          <a:off x="0" y="0"/>
          <a:ext cx="0" cy="0"/>
          <a:chOff x="0" y="0"/>
          <a:chExt cx="0" cy="0"/>
        </a:xfrm>
      </p:grpSpPr>
      <p:sp>
        <p:nvSpPr>
          <p:cNvPr id="2545" name="Google Shape;2545;p182"/>
          <p:cNvSpPr/>
          <p:nvPr/>
        </p:nvSpPr>
        <p:spPr>
          <a:xfrm rot="-5400000">
            <a:off x="5375869" y="1362112"/>
            <a:ext cx="5196925" cy="2415550"/>
          </a:xfrm>
          <a:prstGeom prst="rect">
            <a:avLst/>
          </a:prstGeom>
          <a:noFill/>
          <a:ln>
            <a:noFill/>
          </a:ln>
        </p:spPr>
      </p:sp>
      <p:sp>
        <p:nvSpPr>
          <p:cNvPr id="2546" name="Google Shape;2546;p182"/>
          <p:cNvSpPr/>
          <p:nvPr/>
        </p:nvSpPr>
        <p:spPr>
          <a:xfrm flipH="1">
            <a:off x="0" y="1531150"/>
            <a:ext cx="2374825" cy="3612349"/>
          </a:xfrm>
          <a:prstGeom prst="rect">
            <a:avLst/>
          </a:prstGeom>
          <a:noFill/>
          <a:ln>
            <a:noFill/>
          </a:ln>
        </p:spPr>
      </p:sp>
      <p:sp>
        <p:nvSpPr>
          <p:cNvPr id="2547" name="Google Shape;2547;p182"/>
          <p:cNvSpPr/>
          <p:nvPr/>
        </p:nvSpPr>
        <p:spPr>
          <a:xfrm rot="5400000">
            <a:off x="-900237" y="871659"/>
            <a:ext cx="4582700" cy="2839375"/>
          </a:xfrm>
          <a:prstGeom prst="rect">
            <a:avLst/>
          </a:prstGeom>
          <a:noFill/>
          <a:ln>
            <a:noFill/>
          </a:ln>
        </p:spPr>
      </p:sp>
      <p:sp>
        <p:nvSpPr>
          <p:cNvPr id="2548" name="Google Shape;2548;p1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82"/>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2550" name="Google Shape;2550;p182"/>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116" name="Shape 116"/>
        <p:cNvGrpSpPr/>
        <p:nvPr/>
      </p:nvGrpSpPr>
      <p:grpSpPr>
        <a:xfrm>
          <a:off x="0" y="0"/>
          <a:ext cx="0" cy="0"/>
          <a:chOff x="0" y="0"/>
          <a:chExt cx="0" cy="0"/>
        </a:xfrm>
      </p:grpSpPr>
      <p:pic>
        <p:nvPicPr>
          <p:cNvPr id="117" name="Google Shape;117;p20"/>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18" name="Google Shape;118;p20"/>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
        <p:nvSpPr>
          <p:cNvPr id="119" name="Google Shape;119;p2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0"/>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21" name="Google Shape;121;p20"/>
          <p:cNvSpPr/>
          <p:nvPr>
            <p:ph idx="2" type="pic"/>
          </p:nvPr>
        </p:nvSpPr>
        <p:spPr>
          <a:xfrm>
            <a:off x="1060638" y="3705540"/>
            <a:ext cx="658500" cy="658500"/>
          </a:xfrm>
          <a:prstGeom prst="ellipse">
            <a:avLst/>
          </a:prstGeom>
          <a:noFill/>
          <a:ln>
            <a:noFill/>
          </a:ln>
        </p:spPr>
      </p:sp>
      <p:sp>
        <p:nvSpPr>
          <p:cNvPr id="122" name="Google Shape;122;p20"/>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23" name="Google Shape;123;p20"/>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24" name="Google Shape;124;p2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2551" name="Shape 2551"/>
        <p:cNvGrpSpPr/>
        <p:nvPr/>
      </p:nvGrpSpPr>
      <p:grpSpPr>
        <a:xfrm>
          <a:off x="0" y="0"/>
          <a:ext cx="0" cy="0"/>
          <a:chOff x="0" y="0"/>
          <a:chExt cx="0" cy="0"/>
        </a:xfrm>
      </p:grpSpPr>
      <p:sp>
        <p:nvSpPr>
          <p:cNvPr id="2552" name="Google Shape;2552;p183"/>
          <p:cNvSpPr/>
          <p:nvPr/>
        </p:nvSpPr>
        <p:spPr>
          <a:xfrm rot="-5400000">
            <a:off x="5375869" y="1390687"/>
            <a:ext cx="5168350" cy="2386975"/>
          </a:xfrm>
          <a:prstGeom prst="rect">
            <a:avLst/>
          </a:prstGeom>
          <a:noFill/>
          <a:ln>
            <a:noFill/>
          </a:ln>
        </p:spPr>
      </p:sp>
      <p:sp>
        <p:nvSpPr>
          <p:cNvPr id="2553" name="Google Shape;2553;p183"/>
          <p:cNvSpPr/>
          <p:nvPr/>
        </p:nvSpPr>
        <p:spPr>
          <a:xfrm flipH="1">
            <a:off x="0" y="1531150"/>
            <a:ext cx="2374825" cy="3637200"/>
          </a:xfrm>
          <a:prstGeom prst="rect">
            <a:avLst/>
          </a:prstGeom>
          <a:noFill/>
          <a:ln>
            <a:noFill/>
          </a:ln>
        </p:spPr>
      </p:sp>
      <p:sp>
        <p:nvSpPr>
          <p:cNvPr id="2554" name="Google Shape;2554;p183"/>
          <p:cNvSpPr/>
          <p:nvPr/>
        </p:nvSpPr>
        <p:spPr>
          <a:xfrm rot="5400000">
            <a:off x="-905000" y="866897"/>
            <a:ext cx="4592225" cy="2839375"/>
          </a:xfrm>
          <a:prstGeom prst="rect">
            <a:avLst/>
          </a:prstGeom>
          <a:noFill/>
          <a:ln>
            <a:noFill/>
          </a:ln>
        </p:spPr>
      </p:sp>
      <p:sp>
        <p:nvSpPr>
          <p:cNvPr id="2555" name="Google Shape;2555;p1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83"/>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2557" name="Google Shape;2557;p183"/>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2558" name="Shape 2558"/>
        <p:cNvGrpSpPr/>
        <p:nvPr/>
      </p:nvGrpSpPr>
      <p:grpSpPr>
        <a:xfrm>
          <a:off x="0" y="0"/>
          <a:ext cx="0" cy="0"/>
          <a:chOff x="0" y="0"/>
          <a:chExt cx="0" cy="0"/>
        </a:xfrm>
      </p:grpSpPr>
      <p:sp>
        <p:nvSpPr>
          <p:cNvPr id="2559" name="Google Shape;2559;p184"/>
          <p:cNvSpPr/>
          <p:nvPr/>
        </p:nvSpPr>
        <p:spPr>
          <a:xfrm rot="5400000">
            <a:off x="1442288" y="-1489912"/>
            <a:ext cx="5162550" cy="8104275"/>
          </a:xfrm>
          <a:prstGeom prst="rect">
            <a:avLst/>
          </a:prstGeom>
          <a:noFill/>
          <a:ln>
            <a:noFill/>
          </a:ln>
        </p:spPr>
      </p:sp>
      <p:sp>
        <p:nvSpPr>
          <p:cNvPr id="2560" name="Google Shape;2560;p184"/>
          <p:cNvSpPr/>
          <p:nvPr>
            <p:ph idx="2" type="pic"/>
          </p:nvPr>
        </p:nvSpPr>
        <p:spPr>
          <a:xfrm>
            <a:off x="5008288" y="3559040"/>
            <a:ext cx="877800" cy="877800"/>
          </a:xfrm>
          <a:prstGeom prst="ellipse">
            <a:avLst/>
          </a:prstGeom>
          <a:noFill/>
          <a:ln>
            <a:noFill/>
          </a:ln>
        </p:spPr>
      </p:sp>
      <p:sp>
        <p:nvSpPr>
          <p:cNvPr id="2561" name="Google Shape;2561;p1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84"/>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63" name="Google Shape;2563;p18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564" name="Google Shape;2564;p184"/>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65" name="Google Shape;2565;p184"/>
          <p:cNvSpPr/>
          <p:nvPr>
            <p:ph idx="5" type="pic"/>
          </p:nvPr>
        </p:nvSpPr>
        <p:spPr>
          <a:xfrm>
            <a:off x="5008288" y="2567565"/>
            <a:ext cx="877800" cy="877800"/>
          </a:xfrm>
          <a:prstGeom prst="ellipse">
            <a:avLst/>
          </a:prstGeom>
          <a:noFill/>
          <a:ln>
            <a:noFill/>
          </a:ln>
        </p:spPr>
      </p:sp>
      <p:sp>
        <p:nvSpPr>
          <p:cNvPr id="2566" name="Google Shape;2566;p184"/>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67" name="Google Shape;2567;p184"/>
          <p:cNvSpPr/>
          <p:nvPr>
            <p:ph idx="7" type="pic"/>
          </p:nvPr>
        </p:nvSpPr>
        <p:spPr>
          <a:xfrm>
            <a:off x="5008288" y="1576090"/>
            <a:ext cx="877800" cy="877800"/>
          </a:xfrm>
          <a:prstGeom prst="ellipse">
            <a:avLst/>
          </a:prstGeom>
          <a:noFill/>
          <a:ln>
            <a:noFill/>
          </a:ln>
        </p:spPr>
      </p:sp>
      <p:sp>
        <p:nvSpPr>
          <p:cNvPr id="2568" name="Google Shape;2568;p184"/>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69" name="Google Shape;2569;p184"/>
          <p:cNvSpPr/>
          <p:nvPr>
            <p:ph idx="9" type="pic"/>
          </p:nvPr>
        </p:nvSpPr>
        <p:spPr>
          <a:xfrm>
            <a:off x="5008288" y="584615"/>
            <a:ext cx="877800" cy="877800"/>
          </a:xfrm>
          <a:prstGeom prst="ellipse">
            <a:avLst/>
          </a:prstGeom>
          <a:noFill/>
          <a:ln>
            <a:noFill/>
          </a:ln>
        </p:spPr>
      </p:sp>
      <p:sp>
        <p:nvSpPr>
          <p:cNvPr id="2570" name="Google Shape;2570;p184"/>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2571" name="Shape 2571"/>
        <p:cNvGrpSpPr/>
        <p:nvPr/>
      </p:nvGrpSpPr>
      <p:grpSpPr>
        <a:xfrm>
          <a:off x="0" y="0"/>
          <a:ext cx="0" cy="0"/>
          <a:chOff x="0" y="0"/>
          <a:chExt cx="0" cy="0"/>
        </a:xfrm>
      </p:grpSpPr>
      <p:sp>
        <p:nvSpPr>
          <p:cNvPr id="2572" name="Google Shape;2572;p185"/>
          <p:cNvSpPr/>
          <p:nvPr/>
        </p:nvSpPr>
        <p:spPr>
          <a:xfrm rot="5400000">
            <a:off x="1466100" y="-1466100"/>
            <a:ext cx="5153025" cy="8066175"/>
          </a:xfrm>
          <a:prstGeom prst="rect">
            <a:avLst/>
          </a:prstGeom>
          <a:noFill/>
          <a:ln>
            <a:noFill/>
          </a:ln>
        </p:spPr>
      </p:sp>
      <p:sp>
        <p:nvSpPr>
          <p:cNvPr id="2573" name="Google Shape;2573;p185"/>
          <p:cNvSpPr/>
          <p:nvPr>
            <p:ph idx="2" type="pic"/>
          </p:nvPr>
        </p:nvSpPr>
        <p:spPr>
          <a:xfrm>
            <a:off x="5008288" y="3559040"/>
            <a:ext cx="877800" cy="877800"/>
          </a:xfrm>
          <a:prstGeom prst="ellipse">
            <a:avLst/>
          </a:prstGeom>
          <a:noFill/>
          <a:ln>
            <a:noFill/>
          </a:ln>
        </p:spPr>
      </p:sp>
      <p:sp>
        <p:nvSpPr>
          <p:cNvPr id="2574" name="Google Shape;2574;p1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85"/>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76" name="Google Shape;2576;p185"/>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77" name="Google Shape;2577;p185"/>
          <p:cNvSpPr/>
          <p:nvPr>
            <p:ph idx="4" type="pic"/>
          </p:nvPr>
        </p:nvSpPr>
        <p:spPr>
          <a:xfrm>
            <a:off x="5008288" y="2567565"/>
            <a:ext cx="877800" cy="877800"/>
          </a:xfrm>
          <a:prstGeom prst="ellipse">
            <a:avLst/>
          </a:prstGeom>
          <a:noFill/>
          <a:ln>
            <a:noFill/>
          </a:ln>
        </p:spPr>
      </p:sp>
      <p:sp>
        <p:nvSpPr>
          <p:cNvPr id="2578" name="Google Shape;2578;p185"/>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79" name="Google Shape;2579;p185"/>
          <p:cNvSpPr/>
          <p:nvPr>
            <p:ph idx="6" type="pic"/>
          </p:nvPr>
        </p:nvSpPr>
        <p:spPr>
          <a:xfrm>
            <a:off x="5008288" y="1576090"/>
            <a:ext cx="877800" cy="877800"/>
          </a:xfrm>
          <a:prstGeom prst="ellipse">
            <a:avLst/>
          </a:prstGeom>
          <a:noFill/>
          <a:ln>
            <a:noFill/>
          </a:ln>
        </p:spPr>
      </p:sp>
      <p:sp>
        <p:nvSpPr>
          <p:cNvPr id="2580" name="Google Shape;2580;p185"/>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81" name="Google Shape;2581;p185"/>
          <p:cNvSpPr/>
          <p:nvPr>
            <p:ph idx="8" type="pic"/>
          </p:nvPr>
        </p:nvSpPr>
        <p:spPr>
          <a:xfrm>
            <a:off x="5008288" y="584615"/>
            <a:ext cx="877800" cy="877800"/>
          </a:xfrm>
          <a:prstGeom prst="ellipse">
            <a:avLst/>
          </a:prstGeom>
          <a:noFill/>
          <a:ln>
            <a:noFill/>
          </a:ln>
        </p:spPr>
      </p:sp>
      <p:sp>
        <p:nvSpPr>
          <p:cNvPr id="2582" name="Google Shape;2582;p185"/>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83" name="Google Shape;2583;p185"/>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2584" name="Shape 2584"/>
        <p:cNvGrpSpPr/>
        <p:nvPr/>
      </p:nvGrpSpPr>
      <p:grpSpPr>
        <a:xfrm>
          <a:off x="0" y="0"/>
          <a:ext cx="0" cy="0"/>
          <a:chOff x="0" y="0"/>
          <a:chExt cx="0" cy="0"/>
        </a:xfrm>
      </p:grpSpPr>
      <p:sp>
        <p:nvSpPr>
          <p:cNvPr id="2585" name="Google Shape;2585;p186"/>
          <p:cNvSpPr/>
          <p:nvPr/>
        </p:nvSpPr>
        <p:spPr>
          <a:xfrm rot="10800000">
            <a:off x="-920675" y="0"/>
            <a:ext cx="10112300" cy="5153025"/>
          </a:xfrm>
          <a:prstGeom prst="rect">
            <a:avLst/>
          </a:prstGeom>
          <a:noFill/>
          <a:ln>
            <a:noFill/>
          </a:ln>
        </p:spPr>
      </p:sp>
      <p:sp>
        <p:nvSpPr>
          <p:cNvPr id="2586" name="Google Shape;2586;p186"/>
          <p:cNvSpPr/>
          <p:nvPr>
            <p:ph idx="2" type="pic"/>
          </p:nvPr>
        </p:nvSpPr>
        <p:spPr>
          <a:xfrm>
            <a:off x="5008288" y="3559040"/>
            <a:ext cx="877800" cy="877800"/>
          </a:xfrm>
          <a:prstGeom prst="ellipse">
            <a:avLst/>
          </a:prstGeom>
          <a:noFill/>
          <a:ln>
            <a:noFill/>
          </a:ln>
        </p:spPr>
      </p:sp>
      <p:sp>
        <p:nvSpPr>
          <p:cNvPr id="2587" name="Google Shape;2587;p1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86"/>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89" name="Google Shape;2589;p186"/>
          <p:cNvSpPr/>
          <p:nvPr>
            <p:ph idx="3" type="pic"/>
          </p:nvPr>
        </p:nvSpPr>
        <p:spPr>
          <a:xfrm>
            <a:off x="5008288" y="2461640"/>
            <a:ext cx="877800" cy="877800"/>
          </a:xfrm>
          <a:prstGeom prst="ellipse">
            <a:avLst/>
          </a:prstGeom>
          <a:noFill/>
          <a:ln>
            <a:noFill/>
          </a:ln>
        </p:spPr>
      </p:sp>
      <p:sp>
        <p:nvSpPr>
          <p:cNvPr id="2590" name="Google Shape;2590;p186"/>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91" name="Google Shape;2591;p186"/>
          <p:cNvSpPr/>
          <p:nvPr>
            <p:ph idx="5" type="pic"/>
          </p:nvPr>
        </p:nvSpPr>
        <p:spPr>
          <a:xfrm>
            <a:off x="5008288" y="1364240"/>
            <a:ext cx="877800" cy="877800"/>
          </a:xfrm>
          <a:prstGeom prst="ellipse">
            <a:avLst/>
          </a:prstGeom>
          <a:noFill/>
          <a:ln>
            <a:noFill/>
          </a:ln>
        </p:spPr>
      </p:sp>
      <p:sp>
        <p:nvSpPr>
          <p:cNvPr id="2592" name="Google Shape;2592;p186"/>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93" name="Google Shape;2593;p186"/>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4" name="Google Shape;2594;p186"/>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595" name="Shape 2595"/>
        <p:cNvGrpSpPr/>
        <p:nvPr/>
      </p:nvGrpSpPr>
      <p:grpSpPr>
        <a:xfrm>
          <a:off x="0" y="0"/>
          <a:ext cx="0" cy="0"/>
          <a:chOff x="0" y="0"/>
          <a:chExt cx="0" cy="0"/>
        </a:xfrm>
      </p:grpSpPr>
      <p:sp>
        <p:nvSpPr>
          <p:cNvPr id="2596" name="Google Shape;2596;p187"/>
          <p:cNvSpPr/>
          <p:nvPr/>
        </p:nvSpPr>
        <p:spPr>
          <a:xfrm rot="10800000">
            <a:off x="-920675" y="-9525"/>
            <a:ext cx="10093250" cy="5162550"/>
          </a:xfrm>
          <a:prstGeom prst="rect">
            <a:avLst/>
          </a:prstGeom>
          <a:noFill/>
          <a:ln>
            <a:noFill/>
          </a:ln>
        </p:spPr>
      </p:sp>
      <p:sp>
        <p:nvSpPr>
          <p:cNvPr id="2597" name="Google Shape;2597;p187"/>
          <p:cNvSpPr/>
          <p:nvPr>
            <p:ph idx="2" type="pic"/>
          </p:nvPr>
        </p:nvSpPr>
        <p:spPr>
          <a:xfrm>
            <a:off x="5008288" y="3559040"/>
            <a:ext cx="877800" cy="877800"/>
          </a:xfrm>
          <a:prstGeom prst="ellipse">
            <a:avLst/>
          </a:prstGeom>
          <a:noFill/>
          <a:ln>
            <a:noFill/>
          </a:ln>
        </p:spPr>
      </p:sp>
      <p:sp>
        <p:nvSpPr>
          <p:cNvPr id="2598" name="Google Shape;2598;p1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87"/>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600" name="Google Shape;2600;p187"/>
          <p:cNvSpPr/>
          <p:nvPr>
            <p:ph idx="3" type="pic"/>
          </p:nvPr>
        </p:nvSpPr>
        <p:spPr>
          <a:xfrm>
            <a:off x="5008288" y="2461640"/>
            <a:ext cx="877800" cy="877800"/>
          </a:xfrm>
          <a:prstGeom prst="ellipse">
            <a:avLst/>
          </a:prstGeom>
          <a:noFill/>
          <a:ln>
            <a:noFill/>
          </a:ln>
        </p:spPr>
      </p:sp>
      <p:sp>
        <p:nvSpPr>
          <p:cNvPr id="2601" name="Google Shape;2601;p187"/>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602" name="Google Shape;2602;p187"/>
          <p:cNvSpPr/>
          <p:nvPr>
            <p:ph idx="5" type="pic"/>
          </p:nvPr>
        </p:nvSpPr>
        <p:spPr>
          <a:xfrm>
            <a:off x="5008288" y="1364240"/>
            <a:ext cx="877800" cy="877800"/>
          </a:xfrm>
          <a:prstGeom prst="ellipse">
            <a:avLst/>
          </a:prstGeom>
          <a:noFill/>
          <a:ln>
            <a:noFill/>
          </a:ln>
        </p:spPr>
      </p:sp>
      <p:sp>
        <p:nvSpPr>
          <p:cNvPr id="2603" name="Google Shape;2603;p187"/>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604" name="Google Shape;2604;p187"/>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05" name="Google Shape;2605;p187"/>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606" name="Shape 2606"/>
        <p:cNvGrpSpPr/>
        <p:nvPr/>
      </p:nvGrpSpPr>
      <p:grpSpPr>
        <a:xfrm>
          <a:off x="0" y="0"/>
          <a:ext cx="0" cy="0"/>
          <a:chOff x="0" y="0"/>
          <a:chExt cx="0" cy="0"/>
        </a:xfrm>
      </p:grpSpPr>
      <p:sp>
        <p:nvSpPr>
          <p:cNvPr id="2607" name="Google Shape;2607;p188"/>
          <p:cNvSpPr/>
          <p:nvPr/>
        </p:nvSpPr>
        <p:spPr>
          <a:xfrm rot="10800000">
            <a:off x="1077600" y="-19050"/>
            <a:ext cx="7003325" cy="5162550"/>
          </a:xfrm>
          <a:prstGeom prst="rect">
            <a:avLst/>
          </a:prstGeom>
          <a:noFill/>
          <a:ln>
            <a:noFill/>
          </a:ln>
        </p:spPr>
      </p:sp>
      <p:sp>
        <p:nvSpPr>
          <p:cNvPr id="2608" name="Google Shape;2608;p188"/>
          <p:cNvSpPr/>
          <p:nvPr>
            <p:ph idx="2" type="pic"/>
          </p:nvPr>
        </p:nvSpPr>
        <p:spPr>
          <a:xfrm>
            <a:off x="5008288" y="3559040"/>
            <a:ext cx="877800" cy="877800"/>
          </a:xfrm>
          <a:prstGeom prst="ellipse">
            <a:avLst/>
          </a:prstGeom>
          <a:noFill/>
          <a:ln>
            <a:noFill/>
          </a:ln>
        </p:spPr>
      </p:sp>
      <p:sp>
        <p:nvSpPr>
          <p:cNvPr id="2609" name="Google Shape;2609;p1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88"/>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11" name="Google Shape;2611;p188"/>
          <p:cNvSpPr/>
          <p:nvPr>
            <p:ph idx="3" type="pic"/>
          </p:nvPr>
        </p:nvSpPr>
        <p:spPr>
          <a:xfrm>
            <a:off x="5008288" y="2352140"/>
            <a:ext cx="877800" cy="877800"/>
          </a:xfrm>
          <a:prstGeom prst="ellipse">
            <a:avLst/>
          </a:prstGeom>
          <a:noFill/>
          <a:ln>
            <a:noFill/>
          </a:ln>
        </p:spPr>
      </p:sp>
      <p:sp>
        <p:nvSpPr>
          <p:cNvPr id="2612" name="Google Shape;2612;p188"/>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13" name="Google Shape;2613;p188"/>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14" name="Google Shape;2614;p188"/>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615" name="Shape 2615"/>
        <p:cNvGrpSpPr/>
        <p:nvPr/>
      </p:nvGrpSpPr>
      <p:grpSpPr>
        <a:xfrm>
          <a:off x="0" y="0"/>
          <a:ext cx="0" cy="0"/>
          <a:chOff x="0" y="0"/>
          <a:chExt cx="0" cy="0"/>
        </a:xfrm>
      </p:grpSpPr>
      <p:sp>
        <p:nvSpPr>
          <p:cNvPr id="2616" name="Google Shape;2616;p189"/>
          <p:cNvSpPr/>
          <p:nvPr/>
        </p:nvSpPr>
        <p:spPr>
          <a:xfrm rot="10800000">
            <a:off x="1056675" y="0"/>
            <a:ext cx="7030050" cy="5143500"/>
          </a:xfrm>
          <a:prstGeom prst="rect">
            <a:avLst/>
          </a:prstGeom>
          <a:noFill/>
          <a:ln>
            <a:noFill/>
          </a:ln>
        </p:spPr>
      </p:sp>
      <p:sp>
        <p:nvSpPr>
          <p:cNvPr id="2617" name="Google Shape;2617;p189"/>
          <p:cNvSpPr/>
          <p:nvPr>
            <p:ph idx="2" type="pic"/>
          </p:nvPr>
        </p:nvSpPr>
        <p:spPr>
          <a:xfrm>
            <a:off x="5008288" y="3559040"/>
            <a:ext cx="877800" cy="877800"/>
          </a:xfrm>
          <a:prstGeom prst="ellipse">
            <a:avLst/>
          </a:prstGeom>
          <a:noFill/>
          <a:ln>
            <a:noFill/>
          </a:ln>
        </p:spPr>
      </p:sp>
      <p:sp>
        <p:nvSpPr>
          <p:cNvPr id="2618" name="Google Shape;2618;p1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89"/>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620" name="Google Shape;2620;p189"/>
          <p:cNvSpPr/>
          <p:nvPr>
            <p:ph idx="3" type="pic"/>
          </p:nvPr>
        </p:nvSpPr>
        <p:spPr>
          <a:xfrm>
            <a:off x="5008288" y="2352140"/>
            <a:ext cx="877800" cy="877800"/>
          </a:xfrm>
          <a:prstGeom prst="ellipse">
            <a:avLst/>
          </a:prstGeom>
          <a:noFill/>
          <a:ln>
            <a:noFill/>
          </a:ln>
        </p:spPr>
      </p:sp>
      <p:sp>
        <p:nvSpPr>
          <p:cNvPr id="2621" name="Google Shape;2621;p189"/>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622" name="Google Shape;2622;p189"/>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23" name="Google Shape;2623;p189"/>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624" name="Shape 2624"/>
        <p:cNvGrpSpPr/>
        <p:nvPr/>
      </p:nvGrpSpPr>
      <p:grpSpPr>
        <a:xfrm>
          <a:off x="0" y="0"/>
          <a:ext cx="0" cy="0"/>
          <a:chOff x="0" y="0"/>
          <a:chExt cx="0" cy="0"/>
        </a:xfrm>
      </p:grpSpPr>
      <p:sp>
        <p:nvSpPr>
          <p:cNvPr id="2625" name="Google Shape;2625;p1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90"/>
          <p:cNvSpPr/>
          <p:nvPr/>
        </p:nvSpPr>
        <p:spPr>
          <a:xfrm>
            <a:off x="4131350" y="1"/>
            <a:ext cx="5012650" cy="5143500"/>
          </a:xfrm>
          <a:prstGeom prst="rect">
            <a:avLst/>
          </a:prstGeom>
          <a:noFill/>
          <a:ln>
            <a:noFill/>
          </a:ln>
        </p:spPr>
      </p:sp>
      <p:sp>
        <p:nvSpPr>
          <p:cNvPr id="2627" name="Google Shape;2627;p190"/>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628" name="Shape 2628"/>
        <p:cNvGrpSpPr/>
        <p:nvPr/>
      </p:nvGrpSpPr>
      <p:grpSpPr>
        <a:xfrm>
          <a:off x="0" y="0"/>
          <a:ext cx="0" cy="0"/>
          <a:chOff x="0" y="0"/>
          <a:chExt cx="0" cy="0"/>
        </a:xfrm>
      </p:grpSpPr>
      <p:sp>
        <p:nvSpPr>
          <p:cNvPr id="2629" name="Google Shape;2629;p1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91"/>
          <p:cNvSpPr/>
          <p:nvPr/>
        </p:nvSpPr>
        <p:spPr>
          <a:xfrm rot="-5400000">
            <a:off x="6089450" y="2069900"/>
            <a:ext cx="3318675" cy="2847575"/>
          </a:xfrm>
          <a:prstGeom prst="rect">
            <a:avLst/>
          </a:prstGeom>
          <a:noFill/>
          <a:ln>
            <a:noFill/>
          </a:ln>
        </p:spPr>
      </p:sp>
      <p:sp>
        <p:nvSpPr>
          <p:cNvPr id="2631" name="Google Shape;2631;p191"/>
          <p:cNvSpPr/>
          <p:nvPr/>
        </p:nvSpPr>
        <p:spPr>
          <a:xfrm rot="10800000">
            <a:off x="3466375" y="-19050"/>
            <a:ext cx="5734775" cy="4723650"/>
          </a:xfrm>
          <a:prstGeom prst="rect">
            <a:avLst/>
          </a:prstGeom>
          <a:noFill/>
          <a:ln>
            <a:noFill/>
          </a:ln>
        </p:spPr>
      </p:sp>
      <p:sp>
        <p:nvSpPr>
          <p:cNvPr id="2632" name="Google Shape;2632;p191"/>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33" name="Google Shape;2633;p191"/>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634" name="Shape 2634"/>
        <p:cNvGrpSpPr/>
        <p:nvPr/>
      </p:nvGrpSpPr>
      <p:grpSpPr>
        <a:xfrm>
          <a:off x="0" y="0"/>
          <a:ext cx="0" cy="0"/>
          <a:chOff x="0" y="0"/>
          <a:chExt cx="0" cy="0"/>
        </a:xfrm>
      </p:grpSpPr>
      <p:sp>
        <p:nvSpPr>
          <p:cNvPr id="2635" name="Google Shape;2635;p192"/>
          <p:cNvSpPr/>
          <p:nvPr/>
        </p:nvSpPr>
        <p:spPr>
          <a:xfrm rot="10800000">
            <a:off x="3685050" y="-9525"/>
            <a:ext cx="5487525" cy="5153025"/>
          </a:xfrm>
          <a:prstGeom prst="rect">
            <a:avLst/>
          </a:prstGeom>
          <a:noFill/>
          <a:ln>
            <a:noFill/>
          </a:ln>
        </p:spPr>
      </p:sp>
      <p:sp>
        <p:nvSpPr>
          <p:cNvPr id="2636" name="Google Shape;2636;p1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92"/>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38" name="Google Shape;2638;p192"/>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125" name="Shape 125"/>
        <p:cNvGrpSpPr/>
        <p:nvPr/>
      </p:nvGrpSpPr>
      <p:grpSpPr>
        <a:xfrm>
          <a:off x="0" y="0"/>
          <a:ext cx="0" cy="0"/>
          <a:chOff x="0" y="0"/>
          <a:chExt cx="0" cy="0"/>
        </a:xfrm>
      </p:grpSpPr>
      <p:sp>
        <p:nvSpPr>
          <p:cNvPr id="126" name="Google Shape;126;p2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1"/>
          <p:cNvSpPr/>
          <p:nvPr>
            <p:ph idx="2" type="pic"/>
          </p:nvPr>
        </p:nvSpPr>
        <p:spPr>
          <a:xfrm>
            <a:off x="1060638" y="3705540"/>
            <a:ext cx="658500" cy="658500"/>
          </a:xfrm>
          <a:prstGeom prst="ellipse">
            <a:avLst/>
          </a:prstGeom>
          <a:noFill/>
          <a:ln>
            <a:noFill/>
          </a:ln>
        </p:spPr>
      </p:sp>
      <p:sp>
        <p:nvSpPr>
          <p:cNvPr id="128" name="Google Shape;128;p21"/>
          <p:cNvSpPr/>
          <p:nvPr>
            <p:ph idx="3" type="pic"/>
          </p:nvPr>
        </p:nvSpPr>
        <p:spPr>
          <a:xfrm>
            <a:off x="2048190" y="3705540"/>
            <a:ext cx="658500" cy="658500"/>
          </a:xfrm>
          <a:prstGeom prst="ellipse">
            <a:avLst/>
          </a:prstGeom>
          <a:noFill/>
          <a:ln>
            <a:noFill/>
          </a:ln>
        </p:spPr>
      </p:sp>
      <p:sp>
        <p:nvSpPr>
          <p:cNvPr id="129" name="Google Shape;129;p21"/>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30" name="Google Shape;130;p21"/>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1" name="Google Shape;131;p21"/>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32" name="Google Shape;132;p21"/>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33" name="Google Shape;133;p21"/>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639" name="Shape 2639"/>
        <p:cNvGrpSpPr/>
        <p:nvPr/>
      </p:nvGrpSpPr>
      <p:grpSpPr>
        <a:xfrm>
          <a:off x="0" y="0"/>
          <a:ext cx="0" cy="0"/>
          <a:chOff x="0" y="0"/>
          <a:chExt cx="0" cy="0"/>
        </a:xfrm>
      </p:grpSpPr>
      <p:sp>
        <p:nvSpPr>
          <p:cNvPr id="2640" name="Google Shape;2640;p193"/>
          <p:cNvSpPr/>
          <p:nvPr/>
        </p:nvSpPr>
        <p:spPr>
          <a:xfrm flipH="1">
            <a:off x="0" y="0"/>
            <a:ext cx="8065050" cy="5143500"/>
          </a:xfrm>
          <a:prstGeom prst="rect">
            <a:avLst/>
          </a:prstGeom>
          <a:noFill/>
          <a:ln>
            <a:noFill/>
          </a:ln>
        </p:spPr>
      </p:sp>
      <p:sp>
        <p:nvSpPr>
          <p:cNvPr id="2641" name="Google Shape;2641;p1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93"/>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43" name="Google Shape;2643;p193"/>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644" name="Shape 2644"/>
        <p:cNvGrpSpPr/>
        <p:nvPr/>
      </p:nvGrpSpPr>
      <p:grpSpPr>
        <a:xfrm>
          <a:off x="0" y="0"/>
          <a:ext cx="0" cy="0"/>
          <a:chOff x="0" y="0"/>
          <a:chExt cx="0" cy="0"/>
        </a:xfrm>
      </p:grpSpPr>
      <p:sp>
        <p:nvSpPr>
          <p:cNvPr id="2645" name="Google Shape;2645;p194"/>
          <p:cNvSpPr/>
          <p:nvPr/>
        </p:nvSpPr>
        <p:spPr>
          <a:xfrm flipH="1" rot="5400000">
            <a:off x="4041325" y="50350"/>
            <a:ext cx="5191125" cy="5033275"/>
          </a:xfrm>
          <a:prstGeom prst="rect">
            <a:avLst/>
          </a:prstGeom>
          <a:noFill/>
          <a:ln>
            <a:noFill/>
          </a:ln>
        </p:spPr>
      </p:sp>
      <p:sp>
        <p:nvSpPr>
          <p:cNvPr id="2646" name="Google Shape;2646;p1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9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48" name="Google Shape;2648;p19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649" name="Shape 2649"/>
        <p:cNvGrpSpPr/>
        <p:nvPr/>
      </p:nvGrpSpPr>
      <p:grpSpPr>
        <a:xfrm>
          <a:off x="0" y="0"/>
          <a:ext cx="0" cy="0"/>
          <a:chOff x="0" y="0"/>
          <a:chExt cx="0" cy="0"/>
        </a:xfrm>
      </p:grpSpPr>
      <p:sp>
        <p:nvSpPr>
          <p:cNvPr id="2650" name="Google Shape;2650;p1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9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52" name="Google Shape;2652;p19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53" name="Shape 2653"/>
        <p:cNvGrpSpPr/>
        <p:nvPr/>
      </p:nvGrpSpPr>
      <p:grpSpPr>
        <a:xfrm>
          <a:off x="0" y="0"/>
          <a:ext cx="0" cy="0"/>
          <a:chOff x="0" y="0"/>
          <a:chExt cx="0" cy="0"/>
        </a:xfrm>
      </p:grpSpPr>
      <p:sp>
        <p:nvSpPr>
          <p:cNvPr id="2654" name="Google Shape;2654;p196"/>
          <p:cNvSpPr/>
          <p:nvPr/>
        </p:nvSpPr>
        <p:spPr>
          <a:xfrm rot="-5400000">
            <a:off x="349413" y="-387512"/>
            <a:ext cx="5172075" cy="5909000"/>
          </a:xfrm>
          <a:prstGeom prst="rect">
            <a:avLst/>
          </a:prstGeom>
          <a:noFill/>
          <a:ln>
            <a:noFill/>
          </a:ln>
        </p:spPr>
      </p:sp>
      <p:sp>
        <p:nvSpPr>
          <p:cNvPr id="2655" name="Google Shape;2655;p1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9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57" name="Google Shape;2657;p19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58" name="Shape 2658"/>
        <p:cNvGrpSpPr/>
        <p:nvPr/>
      </p:nvGrpSpPr>
      <p:grpSpPr>
        <a:xfrm>
          <a:off x="0" y="0"/>
          <a:ext cx="0" cy="0"/>
          <a:chOff x="0" y="0"/>
          <a:chExt cx="0" cy="0"/>
        </a:xfrm>
      </p:grpSpPr>
      <p:sp>
        <p:nvSpPr>
          <p:cNvPr id="2659" name="Google Shape;2659;p197"/>
          <p:cNvSpPr/>
          <p:nvPr/>
        </p:nvSpPr>
        <p:spPr>
          <a:xfrm>
            <a:off x="0" y="0"/>
            <a:ext cx="5894750" cy="5143500"/>
          </a:xfrm>
          <a:prstGeom prst="rect">
            <a:avLst/>
          </a:prstGeom>
          <a:noFill/>
          <a:ln>
            <a:noFill/>
          </a:ln>
        </p:spPr>
      </p:sp>
      <p:sp>
        <p:nvSpPr>
          <p:cNvPr id="2660" name="Google Shape;2660;p1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9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62" name="Google Shape;2662;p19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663" name="Shape 2663"/>
        <p:cNvGrpSpPr/>
        <p:nvPr/>
      </p:nvGrpSpPr>
      <p:grpSpPr>
        <a:xfrm>
          <a:off x="0" y="0"/>
          <a:ext cx="0" cy="0"/>
          <a:chOff x="0" y="0"/>
          <a:chExt cx="0" cy="0"/>
        </a:xfrm>
      </p:grpSpPr>
      <p:sp>
        <p:nvSpPr>
          <p:cNvPr id="2664" name="Google Shape;2664;p198"/>
          <p:cNvSpPr/>
          <p:nvPr/>
        </p:nvSpPr>
        <p:spPr>
          <a:xfrm>
            <a:off x="0" y="0"/>
            <a:ext cx="4130450" cy="5143500"/>
          </a:xfrm>
          <a:prstGeom prst="rect">
            <a:avLst/>
          </a:prstGeom>
          <a:noFill/>
          <a:ln>
            <a:noFill/>
          </a:ln>
        </p:spPr>
      </p:sp>
      <p:sp>
        <p:nvSpPr>
          <p:cNvPr id="2665" name="Google Shape;2665;p1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9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67" name="Google Shape;2667;p19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668" name="Shape 2668"/>
        <p:cNvGrpSpPr/>
        <p:nvPr/>
      </p:nvGrpSpPr>
      <p:grpSpPr>
        <a:xfrm>
          <a:off x="0" y="0"/>
          <a:ext cx="0" cy="0"/>
          <a:chOff x="0" y="0"/>
          <a:chExt cx="0" cy="0"/>
        </a:xfrm>
      </p:grpSpPr>
      <p:sp>
        <p:nvSpPr>
          <p:cNvPr id="2669" name="Google Shape;2669;p199"/>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70" name="Google Shape;2670;p199"/>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71" name="Google Shape;2671;p1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99"/>
          <p:cNvSpPr/>
          <p:nvPr/>
        </p:nvSpPr>
        <p:spPr>
          <a:xfrm flipH="1" rot="10800000">
            <a:off x="-28575" y="324325"/>
            <a:ext cx="4157125" cy="4838225"/>
          </a:xfrm>
          <a:prstGeom prst="rect">
            <a:avLst/>
          </a:prstGeom>
          <a:noFill/>
          <a:ln>
            <a:noFill/>
          </a:ln>
        </p:spPr>
      </p:sp>
      <p:sp>
        <p:nvSpPr>
          <p:cNvPr id="2673" name="Google Shape;2673;p199"/>
          <p:cNvSpPr/>
          <p:nvPr/>
        </p:nvSpPr>
        <p:spPr>
          <a:xfrm flipH="1" rot="5400000">
            <a:off x="-876062" y="1463234"/>
            <a:ext cx="4537275" cy="2842300"/>
          </a:xfrm>
          <a:prstGeom prst="rect">
            <a:avLst/>
          </a:prstGeom>
          <a:noFill/>
          <a:ln>
            <a:noFill/>
          </a:ln>
        </p:spPr>
      </p:sp>
      <p:sp>
        <p:nvSpPr>
          <p:cNvPr id="2674" name="Google Shape;2674;p199"/>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75" name="Google Shape;2675;p199"/>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676" name="Shape 2676"/>
        <p:cNvGrpSpPr/>
        <p:nvPr/>
      </p:nvGrpSpPr>
      <p:grpSpPr>
        <a:xfrm>
          <a:off x="0" y="0"/>
          <a:ext cx="0" cy="0"/>
          <a:chOff x="0" y="0"/>
          <a:chExt cx="0" cy="0"/>
        </a:xfrm>
      </p:grpSpPr>
      <p:sp>
        <p:nvSpPr>
          <p:cNvPr id="2677" name="Google Shape;2677;p2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00"/>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79" name="Google Shape;2679;p200"/>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80" name="Google Shape;2680;p200"/>
          <p:cNvSpPr/>
          <p:nvPr/>
        </p:nvSpPr>
        <p:spPr>
          <a:xfrm flipH="1" rot="10800000">
            <a:off x="-47625" y="324325"/>
            <a:ext cx="4176175" cy="4857275"/>
          </a:xfrm>
          <a:prstGeom prst="rect">
            <a:avLst/>
          </a:prstGeom>
          <a:noFill/>
          <a:ln>
            <a:noFill/>
          </a:ln>
        </p:spPr>
      </p:sp>
      <p:sp>
        <p:nvSpPr>
          <p:cNvPr id="2681" name="Google Shape;2681;p200"/>
          <p:cNvSpPr/>
          <p:nvPr/>
        </p:nvSpPr>
        <p:spPr>
          <a:xfrm flipH="1" rot="5400000">
            <a:off x="-880825" y="1477522"/>
            <a:ext cx="4556325" cy="2832775"/>
          </a:xfrm>
          <a:prstGeom prst="rect">
            <a:avLst/>
          </a:prstGeom>
          <a:noFill/>
          <a:ln>
            <a:noFill/>
          </a:ln>
        </p:spPr>
      </p:sp>
      <p:sp>
        <p:nvSpPr>
          <p:cNvPr id="2682" name="Google Shape;2682;p200"/>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83" name="Google Shape;2683;p200"/>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684" name="Shape 2684"/>
        <p:cNvGrpSpPr/>
        <p:nvPr/>
      </p:nvGrpSpPr>
      <p:grpSpPr>
        <a:xfrm>
          <a:off x="0" y="0"/>
          <a:ext cx="0" cy="0"/>
          <a:chOff x="0" y="0"/>
          <a:chExt cx="0" cy="0"/>
        </a:xfrm>
      </p:grpSpPr>
      <p:sp>
        <p:nvSpPr>
          <p:cNvPr id="2685" name="Google Shape;2685;p201"/>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86" name="Google Shape;2686;p20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87" name="Google Shape;2687;p2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688" name="Shape 2688"/>
        <p:cNvGrpSpPr/>
        <p:nvPr/>
      </p:nvGrpSpPr>
      <p:grpSpPr>
        <a:xfrm>
          <a:off x="0" y="0"/>
          <a:ext cx="0" cy="0"/>
          <a:chOff x="0" y="0"/>
          <a:chExt cx="0" cy="0"/>
        </a:xfrm>
      </p:grpSpPr>
      <p:sp>
        <p:nvSpPr>
          <p:cNvPr id="2689" name="Google Shape;2689;p2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02"/>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91" name="Google Shape;2691;p202"/>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92" name="Google Shape;2692;p202"/>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134" name="Shape 134"/>
        <p:cNvGrpSpPr/>
        <p:nvPr/>
      </p:nvGrpSpPr>
      <p:grpSpPr>
        <a:xfrm>
          <a:off x="0" y="0"/>
          <a:ext cx="0" cy="0"/>
          <a:chOff x="0" y="0"/>
          <a:chExt cx="0" cy="0"/>
        </a:xfrm>
      </p:grpSpPr>
      <p:sp>
        <p:nvSpPr>
          <p:cNvPr id="135" name="Google Shape;135;p2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2"/>
          <p:cNvSpPr/>
          <p:nvPr>
            <p:ph idx="2" type="pic"/>
          </p:nvPr>
        </p:nvSpPr>
        <p:spPr>
          <a:xfrm>
            <a:off x="1060638" y="3705540"/>
            <a:ext cx="658500" cy="658500"/>
          </a:xfrm>
          <a:prstGeom prst="ellipse">
            <a:avLst/>
          </a:prstGeom>
          <a:noFill/>
          <a:ln>
            <a:noFill/>
          </a:ln>
        </p:spPr>
      </p:sp>
      <p:sp>
        <p:nvSpPr>
          <p:cNvPr id="137" name="Google Shape;137;p22"/>
          <p:cNvSpPr/>
          <p:nvPr>
            <p:ph idx="3" type="pic"/>
          </p:nvPr>
        </p:nvSpPr>
        <p:spPr>
          <a:xfrm>
            <a:off x="2048190" y="3705540"/>
            <a:ext cx="658500" cy="658500"/>
          </a:xfrm>
          <a:prstGeom prst="ellipse">
            <a:avLst/>
          </a:prstGeom>
          <a:noFill/>
          <a:ln>
            <a:noFill/>
          </a:ln>
        </p:spPr>
      </p:sp>
      <p:sp>
        <p:nvSpPr>
          <p:cNvPr id="138" name="Google Shape;138;p22"/>
          <p:cNvSpPr/>
          <p:nvPr>
            <p:ph idx="4" type="pic"/>
          </p:nvPr>
        </p:nvSpPr>
        <p:spPr>
          <a:xfrm>
            <a:off x="3054030" y="3705540"/>
            <a:ext cx="658500" cy="658500"/>
          </a:xfrm>
          <a:prstGeom prst="ellipse">
            <a:avLst/>
          </a:prstGeom>
          <a:noFill/>
          <a:ln>
            <a:noFill/>
          </a:ln>
        </p:spPr>
      </p:sp>
      <p:sp>
        <p:nvSpPr>
          <p:cNvPr id="139" name="Google Shape;139;p22"/>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40" name="Google Shape;140;p22"/>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41" name="Google Shape;141;p22"/>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42" name="Google Shape;142;p22"/>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43" name="Google Shape;143;p22"/>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2693" name="Shape 2693"/>
        <p:cNvGrpSpPr/>
        <p:nvPr/>
      </p:nvGrpSpPr>
      <p:grpSpPr>
        <a:xfrm>
          <a:off x="0" y="0"/>
          <a:ext cx="0" cy="0"/>
          <a:chOff x="0" y="0"/>
          <a:chExt cx="0" cy="0"/>
        </a:xfrm>
      </p:grpSpPr>
      <p:sp>
        <p:nvSpPr>
          <p:cNvPr id="2694" name="Google Shape;2694;p203"/>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95" name="Google Shape;2695;p2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0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2697" name="Shape 2697"/>
        <p:cNvGrpSpPr/>
        <p:nvPr/>
      </p:nvGrpSpPr>
      <p:grpSpPr>
        <a:xfrm>
          <a:off x="0" y="0"/>
          <a:ext cx="0" cy="0"/>
          <a:chOff x="0" y="0"/>
          <a:chExt cx="0" cy="0"/>
        </a:xfrm>
      </p:grpSpPr>
      <p:sp>
        <p:nvSpPr>
          <p:cNvPr id="2698" name="Google Shape;2698;p204"/>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99" name="Google Shape;2699;p2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2700" name="Shape 2700"/>
        <p:cNvGrpSpPr/>
        <p:nvPr/>
      </p:nvGrpSpPr>
      <p:grpSpPr>
        <a:xfrm>
          <a:off x="0" y="0"/>
          <a:ext cx="0" cy="0"/>
          <a:chOff x="0" y="0"/>
          <a:chExt cx="0" cy="0"/>
        </a:xfrm>
      </p:grpSpPr>
      <p:sp>
        <p:nvSpPr>
          <p:cNvPr id="2701" name="Google Shape;2701;p2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2702" name="Shape 2702"/>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2703" name="Shape 2703"/>
        <p:cNvGrpSpPr/>
        <p:nvPr/>
      </p:nvGrpSpPr>
      <p:grpSpPr>
        <a:xfrm>
          <a:off x="0" y="0"/>
          <a:ext cx="0" cy="0"/>
          <a:chOff x="0" y="0"/>
          <a:chExt cx="0" cy="0"/>
        </a:xfrm>
      </p:grpSpPr>
      <p:sp>
        <p:nvSpPr>
          <p:cNvPr id="2704" name="Google Shape;2704;p2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2705" name="Shape 2705"/>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2706" name="Shape 2706"/>
        <p:cNvGrpSpPr/>
        <p:nvPr/>
      </p:nvGrpSpPr>
      <p:grpSpPr>
        <a:xfrm>
          <a:off x="0" y="0"/>
          <a:ext cx="0" cy="0"/>
          <a:chOff x="0" y="0"/>
          <a:chExt cx="0" cy="0"/>
        </a:xfrm>
      </p:grpSpPr>
      <p:sp>
        <p:nvSpPr>
          <p:cNvPr id="2707" name="Google Shape;2707;p2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0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09" name="Google Shape;2709;p20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10" name="Google Shape;2710;p209"/>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2711" name="Shape 2711"/>
        <p:cNvGrpSpPr/>
        <p:nvPr/>
      </p:nvGrpSpPr>
      <p:grpSpPr>
        <a:xfrm>
          <a:off x="0" y="0"/>
          <a:ext cx="0" cy="0"/>
          <a:chOff x="0" y="0"/>
          <a:chExt cx="0" cy="0"/>
        </a:xfrm>
      </p:grpSpPr>
      <p:sp>
        <p:nvSpPr>
          <p:cNvPr id="2712" name="Google Shape;2712;p2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1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14" name="Google Shape;2714;p21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15" name="Google Shape;2715;p210"/>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2716" name="Shape 2716"/>
        <p:cNvGrpSpPr/>
        <p:nvPr/>
      </p:nvGrpSpPr>
      <p:grpSpPr>
        <a:xfrm>
          <a:off x="0" y="0"/>
          <a:ext cx="0" cy="0"/>
          <a:chOff x="0" y="0"/>
          <a:chExt cx="0" cy="0"/>
        </a:xfrm>
      </p:grpSpPr>
      <p:sp>
        <p:nvSpPr>
          <p:cNvPr id="2717" name="Google Shape;2717;p211"/>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18" name="Google Shape;2718;p2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11"/>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20" name="Google Shape;2720;p211"/>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721" name="Google Shape;2721;p211"/>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22" name="Google Shape;2722;p211"/>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723" name="Google Shape;2723;p211"/>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24" name="Google Shape;2724;p211"/>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2725" name="Shape 2725"/>
        <p:cNvGrpSpPr/>
        <p:nvPr/>
      </p:nvGrpSpPr>
      <p:grpSpPr>
        <a:xfrm>
          <a:off x="0" y="0"/>
          <a:ext cx="0" cy="0"/>
          <a:chOff x="0" y="0"/>
          <a:chExt cx="0" cy="0"/>
        </a:xfrm>
      </p:grpSpPr>
      <p:sp>
        <p:nvSpPr>
          <p:cNvPr id="2726" name="Google Shape;2726;p21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27" name="Google Shape;2727;p2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12"/>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29" name="Google Shape;2729;p212"/>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144" name="Shape 144"/>
        <p:cNvGrpSpPr/>
        <p:nvPr/>
      </p:nvGrpSpPr>
      <p:grpSpPr>
        <a:xfrm>
          <a:off x="0" y="0"/>
          <a:ext cx="0" cy="0"/>
          <a:chOff x="0" y="0"/>
          <a:chExt cx="0" cy="0"/>
        </a:xfrm>
      </p:grpSpPr>
      <p:pic>
        <p:nvPicPr>
          <p:cNvPr id="145" name="Google Shape;145;p23"/>
          <p:cNvPicPr preferRelativeResize="0"/>
          <p:nvPr/>
        </p:nvPicPr>
        <p:blipFill rotWithShape="1">
          <a:blip r:embed="rId2">
            <a:alphaModFix/>
          </a:blip>
          <a:srcRect b="60444" l="0" r="14900" t="0"/>
          <a:stretch/>
        </p:blipFill>
        <p:spPr>
          <a:xfrm rot="-5400000">
            <a:off x="5375869" y="1362112"/>
            <a:ext cx="5196925" cy="2415550"/>
          </a:xfrm>
          <a:prstGeom prst="rect">
            <a:avLst/>
          </a:prstGeom>
          <a:noFill/>
          <a:ln>
            <a:noFill/>
          </a:ln>
        </p:spPr>
      </p:pic>
      <p:pic>
        <p:nvPicPr>
          <p:cNvPr id="146" name="Google Shape;146;p23"/>
          <p:cNvPicPr preferRelativeResize="0"/>
          <p:nvPr/>
        </p:nvPicPr>
        <p:blipFill rotWithShape="1">
          <a:blip r:embed="rId3">
            <a:alphaModFix/>
          </a:blip>
          <a:srcRect b="29770" l="0" r="65371" t="0"/>
          <a:stretch/>
        </p:blipFill>
        <p:spPr>
          <a:xfrm flipH="1">
            <a:off x="0" y="1531150"/>
            <a:ext cx="2374825" cy="3612349"/>
          </a:xfrm>
          <a:prstGeom prst="rect">
            <a:avLst/>
          </a:prstGeom>
          <a:noFill/>
          <a:ln>
            <a:noFill/>
          </a:ln>
        </p:spPr>
      </p:pic>
      <p:pic>
        <p:nvPicPr>
          <p:cNvPr id="147" name="Google Shape;147;p23"/>
          <p:cNvPicPr preferRelativeResize="0"/>
          <p:nvPr/>
        </p:nvPicPr>
        <p:blipFill rotWithShape="1">
          <a:blip r:embed="rId4">
            <a:alphaModFix/>
          </a:blip>
          <a:srcRect b="56788" l="30255" r="0" t="0"/>
          <a:stretch/>
        </p:blipFill>
        <p:spPr>
          <a:xfrm rot="5400000">
            <a:off x="-900237" y="871659"/>
            <a:ext cx="4582700" cy="2839375"/>
          </a:xfrm>
          <a:prstGeom prst="rect">
            <a:avLst/>
          </a:prstGeom>
          <a:noFill/>
          <a:ln>
            <a:noFill/>
          </a:ln>
        </p:spPr>
      </p:pic>
      <p:sp>
        <p:nvSpPr>
          <p:cNvPr id="148" name="Google Shape;148;p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3"/>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150" name="Google Shape;150;p23"/>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2730" name="Shape 2730"/>
        <p:cNvGrpSpPr/>
        <p:nvPr/>
      </p:nvGrpSpPr>
      <p:grpSpPr>
        <a:xfrm>
          <a:off x="0" y="0"/>
          <a:ext cx="0" cy="0"/>
          <a:chOff x="0" y="0"/>
          <a:chExt cx="0" cy="0"/>
        </a:xfrm>
      </p:grpSpPr>
      <p:sp>
        <p:nvSpPr>
          <p:cNvPr id="2731" name="Google Shape;2731;p213"/>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32" name="Google Shape;2732;p2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2733" name="Shape 2733"/>
        <p:cNvGrpSpPr/>
        <p:nvPr/>
      </p:nvGrpSpPr>
      <p:grpSpPr>
        <a:xfrm>
          <a:off x="0" y="0"/>
          <a:ext cx="0" cy="0"/>
          <a:chOff x="0" y="0"/>
          <a:chExt cx="0" cy="0"/>
        </a:xfrm>
      </p:grpSpPr>
      <p:sp>
        <p:nvSpPr>
          <p:cNvPr id="2734" name="Google Shape;2734;p2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214"/>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36" name="Google Shape;2736;p214"/>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2737" name="Shape 2737"/>
        <p:cNvGrpSpPr/>
        <p:nvPr/>
      </p:nvGrpSpPr>
      <p:grpSpPr>
        <a:xfrm>
          <a:off x="0" y="0"/>
          <a:ext cx="0" cy="0"/>
          <a:chOff x="0" y="0"/>
          <a:chExt cx="0" cy="0"/>
        </a:xfrm>
      </p:grpSpPr>
      <p:sp>
        <p:nvSpPr>
          <p:cNvPr id="2738" name="Google Shape;2738;p2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15"/>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2740" name="Shape 2740"/>
        <p:cNvGrpSpPr/>
        <p:nvPr/>
      </p:nvGrpSpPr>
      <p:grpSpPr>
        <a:xfrm>
          <a:off x="0" y="0"/>
          <a:ext cx="0" cy="0"/>
          <a:chOff x="0" y="0"/>
          <a:chExt cx="0" cy="0"/>
        </a:xfrm>
      </p:grpSpPr>
      <p:sp>
        <p:nvSpPr>
          <p:cNvPr id="2741" name="Google Shape;2741;p2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16"/>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43" name="Google Shape;2743;p216"/>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44" name="Google Shape;2744;p216"/>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2745" name="Shape 2745"/>
        <p:cNvGrpSpPr/>
        <p:nvPr/>
      </p:nvGrpSpPr>
      <p:grpSpPr>
        <a:xfrm>
          <a:off x="0" y="0"/>
          <a:ext cx="0" cy="0"/>
          <a:chOff x="0" y="0"/>
          <a:chExt cx="0" cy="0"/>
        </a:xfrm>
      </p:grpSpPr>
      <p:sp>
        <p:nvSpPr>
          <p:cNvPr id="2746" name="Google Shape;2746;p2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17"/>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48" name="Google Shape;2748;p217"/>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49" name="Google Shape;2749;p217"/>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50" name="Google Shape;2750;p217"/>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2751" name="Shape 2751"/>
        <p:cNvGrpSpPr/>
        <p:nvPr/>
      </p:nvGrpSpPr>
      <p:grpSpPr>
        <a:xfrm>
          <a:off x="0" y="0"/>
          <a:ext cx="0" cy="0"/>
          <a:chOff x="0" y="0"/>
          <a:chExt cx="0" cy="0"/>
        </a:xfrm>
      </p:grpSpPr>
      <p:sp>
        <p:nvSpPr>
          <p:cNvPr id="2752" name="Google Shape;2752;p2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18"/>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54" name="Google Shape;2754;p218"/>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55" name="Google Shape;2755;p218"/>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56" name="Google Shape;2756;p218"/>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2757" name="Shape 2757"/>
        <p:cNvGrpSpPr/>
        <p:nvPr/>
      </p:nvGrpSpPr>
      <p:grpSpPr>
        <a:xfrm>
          <a:off x="0" y="0"/>
          <a:ext cx="0" cy="0"/>
          <a:chOff x="0" y="0"/>
          <a:chExt cx="0" cy="0"/>
        </a:xfrm>
      </p:grpSpPr>
      <p:sp>
        <p:nvSpPr>
          <p:cNvPr id="2758" name="Google Shape;2758;p219"/>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59" name="Google Shape;2759;p219"/>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60" name="Google Shape;2760;p2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19"/>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62" name="Google Shape;2762;p219"/>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63" name="Google Shape;2763;p219"/>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2764" name="Shape 2764"/>
        <p:cNvGrpSpPr/>
        <p:nvPr/>
      </p:nvGrpSpPr>
      <p:grpSpPr>
        <a:xfrm>
          <a:off x="0" y="0"/>
          <a:ext cx="0" cy="0"/>
          <a:chOff x="0" y="0"/>
          <a:chExt cx="0" cy="0"/>
        </a:xfrm>
      </p:grpSpPr>
      <p:sp>
        <p:nvSpPr>
          <p:cNvPr id="2765" name="Google Shape;2765;p2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220"/>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67" name="Google Shape;2767;p220"/>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68" name="Google Shape;2768;p220"/>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69" name="Google Shape;2769;p220"/>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70" name="Google Shape;2770;p220"/>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2771" name="Shape 2771"/>
        <p:cNvGrpSpPr/>
        <p:nvPr/>
      </p:nvGrpSpPr>
      <p:grpSpPr>
        <a:xfrm>
          <a:off x="0" y="0"/>
          <a:ext cx="0" cy="0"/>
          <a:chOff x="0" y="0"/>
          <a:chExt cx="0" cy="0"/>
        </a:xfrm>
      </p:grpSpPr>
      <p:sp>
        <p:nvSpPr>
          <p:cNvPr id="2772" name="Google Shape;2772;p221"/>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73" name="Google Shape;2773;p2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21"/>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75" name="Google Shape;2775;p221"/>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76" name="Google Shape;2776;p221"/>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777" name="Google Shape;2777;p221"/>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78" name="Google Shape;2778;p221"/>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2779" name="Shape 2779"/>
        <p:cNvGrpSpPr/>
        <p:nvPr/>
      </p:nvGrpSpPr>
      <p:grpSpPr>
        <a:xfrm>
          <a:off x="0" y="0"/>
          <a:ext cx="0" cy="0"/>
          <a:chOff x="0" y="0"/>
          <a:chExt cx="0" cy="0"/>
        </a:xfrm>
      </p:grpSpPr>
      <p:sp>
        <p:nvSpPr>
          <p:cNvPr id="2780" name="Google Shape;2780;p222"/>
          <p:cNvSpPr/>
          <p:nvPr>
            <p:ph idx="2" type="pic"/>
          </p:nvPr>
        </p:nvSpPr>
        <p:spPr>
          <a:xfrm>
            <a:off x="1060638" y="3778692"/>
            <a:ext cx="658500" cy="658500"/>
          </a:xfrm>
          <a:prstGeom prst="ellipse">
            <a:avLst/>
          </a:prstGeom>
          <a:noFill/>
          <a:ln>
            <a:noFill/>
          </a:ln>
        </p:spPr>
      </p:sp>
      <p:sp>
        <p:nvSpPr>
          <p:cNvPr id="2781" name="Google Shape;2781;p2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22"/>
          <p:cNvSpPr/>
          <p:nvPr/>
        </p:nvSpPr>
        <p:spPr>
          <a:xfrm flipH="1" rot="-5400000">
            <a:off x="5958563" y="1948538"/>
            <a:ext cx="1817925" cy="4591050"/>
          </a:xfrm>
          <a:prstGeom prst="rect">
            <a:avLst/>
          </a:prstGeom>
          <a:noFill/>
          <a:ln>
            <a:noFill/>
          </a:ln>
        </p:spPr>
      </p:sp>
      <p:sp>
        <p:nvSpPr>
          <p:cNvPr id="2783" name="Google Shape;2783;p222"/>
          <p:cNvSpPr/>
          <p:nvPr/>
        </p:nvSpPr>
        <p:spPr>
          <a:xfrm rot="5400000">
            <a:off x="5636975" y="1645997"/>
            <a:ext cx="3773275" cy="3278875"/>
          </a:xfrm>
          <a:prstGeom prst="rect">
            <a:avLst/>
          </a:prstGeom>
          <a:noFill/>
          <a:ln>
            <a:noFill/>
          </a:ln>
        </p:spPr>
      </p:sp>
      <p:sp>
        <p:nvSpPr>
          <p:cNvPr id="2784" name="Google Shape;2784;p222"/>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2785" name="Google Shape;2785;p222"/>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2786" name="Google Shape;2786;p222"/>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151" name="Shape 151"/>
        <p:cNvGrpSpPr/>
        <p:nvPr/>
      </p:nvGrpSpPr>
      <p:grpSpPr>
        <a:xfrm>
          <a:off x="0" y="0"/>
          <a:ext cx="0" cy="0"/>
          <a:chOff x="0" y="0"/>
          <a:chExt cx="0" cy="0"/>
        </a:xfrm>
      </p:grpSpPr>
      <p:pic>
        <p:nvPicPr>
          <p:cNvPr id="152" name="Google Shape;152;p24"/>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53" name="Google Shape;153;p24"/>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54" name="Google Shape;154;p24"/>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55" name="Google Shape;155;p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4"/>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157" name="Google Shape;157;p24"/>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2787" name="Shape 2787"/>
        <p:cNvGrpSpPr/>
        <p:nvPr/>
      </p:nvGrpSpPr>
      <p:grpSpPr>
        <a:xfrm>
          <a:off x="0" y="0"/>
          <a:ext cx="0" cy="0"/>
          <a:chOff x="0" y="0"/>
          <a:chExt cx="0" cy="0"/>
        </a:xfrm>
      </p:grpSpPr>
      <p:sp>
        <p:nvSpPr>
          <p:cNvPr id="2788" name="Google Shape;2788;p223"/>
          <p:cNvSpPr/>
          <p:nvPr>
            <p:ph idx="2" type="pic"/>
          </p:nvPr>
        </p:nvSpPr>
        <p:spPr>
          <a:xfrm>
            <a:off x="1060638" y="3778692"/>
            <a:ext cx="658500" cy="658500"/>
          </a:xfrm>
          <a:prstGeom prst="ellipse">
            <a:avLst/>
          </a:prstGeom>
          <a:noFill/>
          <a:ln>
            <a:noFill/>
          </a:ln>
        </p:spPr>
      </p:sp>
      <p:sp>
        <p:nvSpPr>
          <p:cNvPr id="2789" name="Google Shape;2789;p2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23"/>
          <p:cNvSpPr/>
          <p:nvPr/>
        </p:nvSpPr>
        <p:spPr>
          <a:xfrm flipH="1" rot="-5400000">
            <a:off x="5953800" y="1953300"/>
            <a:ext cx="1817925" cy="4581525"/>
          </a:xfrm>
          <a:prstGeom prst="rect">
            <a:avLst/>
          </a:prstGeom>
          <a:noFill/>
          <a:ln>
            <a:noFill/>
          </a:ln>
        </p:spPr>
      </p:sp>
      <p:sp>
        <p:nvSpPr>
          <p:cNvPr id="2791" name="Google Shape;2791;p223"/>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2792" name="Google Shape;2792;p223"/>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2793" name="Google Shape;2793;p223"/>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2794" name="Google Shape;2794;p223"/>
          <p:cNvPicPr preferRelativeResize="0"/>
          <p:nvPr/>
        </p:nvPicPr>
        <p:blipFill rotWithShape="1">
          <a:blip r:embed="rId2">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2795" name="Shape 2795"/>
        <p:cNvGrpSpPr/>
        <p:nvPr/>
      </p:nvGrpSpPr>
      <p:grpSpPr>
        <a:xfrm>
          <a:off x="0" y="0"/>
          <a:ext cx="0" cy="0"/>
          <a:chOff x="0" y="0"/>
          <a:chExt cx="0" cy="0"/>
        </a:xfrm>
      </p:grpSpPr>
      <p:sp>
        <p:nvSpPr>
          <p:cNvPr id="2796" name="Google Shape;2796;p224"/>
          <p:cNvSpPr/>
          <p:nvPr/>
        </p:nvSpPr>
        <p:spPr>
          <a:xfrm flipH="1">
            <a:off x="0" y="0"/>
            <a:ext cx="8064750" cy="5143500"/>
          </a:xfrm>
          <a:prstGeom prst="rect">
            <a:avLst/>
          </a:prstGeom>
          <a:noFill/>
          <a:ln>
            <a:noFill/>
          </a:ln>
        </p:spPr>
      </p:sp>
      <p:sp>
        <p:nvSpPr>
          <p:cNvPr id="2797" name="Google Shape;2797;p224"/>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98" name="Google Shape;2798;p2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24"/>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800" name="Google Shape;2800;p224"/>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2801" name="Shape 2801"/>
        <p:cNvGrpSpPr/>
        <p:nvPr/>
      </p:nvGrpSpPr>
      <p:grpSpPr>
        <a:xfrm>
          <a:off x="0" y="0"/>
          <a:ext cx="0" cy="0"/>
          <a:chOff x="0" y="0"/>
          <a:chExt cx="0" cy="0"/>
        </a:xfrm>
      </p:grpSpPr>
      <p:sp>
        <p:nvSpPr>
          <p:cNvPr id="2802" name="Google Shape;2802;p225"/>
          <p:cNvSpPr/>
          <p:nvPr/>
        </p:nvSpPr>
        <p:spPr>
          <a:xfrm flipH="1">
            <a:off x="-125" y="0"/>
            <a:ext cx="8065000" cy="5143500"/>
          </a:xfrm>
          <a:prstGeom prst="rect">
            <a:avLst/>
          </a:prstGeom>
          <a:noFill/>
          <a:ln>
            <a:noFill/>
          </a:ln>
        </p:spPr>
      </p:sp>
      <p:sp>
        <p:nvSpPr>
          <p:cNvPr id="2803" name="Google Shape;2803;p225"/>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2804" name="Google Shape;2804;p2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25"/>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806" name="Google Shape;2806;p225"/>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2807" name="Shape 2807"/>
        <p:cNvGrpSpPr/>
        <p:nvPr/>
      </p:nvGrpSpPr>
      <p:grpSpPr>
        <a:xfrm>
          <a:off x="0" y="0"/>
          <a:ext cx="0" cy="0"/>
          <a:chOff x="0" y="0"/>
          <a:chExt cx="0" cy="0"/>
        </a:xfrm>
      </p:grpSpPr>
      <p:sp>
        <p:nvSpPr>
          <p:cNvPr id="2808" name="Google Shape;2808;p2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26"/>
          <p:cNvSpPr/>
          <p:nvPr/>
        </p:nvSpPr>
        <p:spPr>
          <a:xfrm>
            <a:off x="622725" y="0"/>
            <a:ext cx="8521275" cy="5143500"/>
          </a:xfrm>
          <a:prstGeom prst="rect">
            <a:avLst/>
          </a:prstGeom>
          <a:noFill/>
          <a:ln>
            <a:noFill/>
          </a:ln>
        </p:spPr>
      </p:sp>
      <p:sp>
        <p:nvSpPr>
          <p:cNvPr id="2810" name="Google Shape;2810;p226"/>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2811" name="Shape 2811"/>
        <p:cNvGrpSpPr/>
        <p:nvPr/>
      </p:nvGrpSpPr>
      <p:grpSpPr>
        <a:xfrm>
          <a:off x="0" y="0"/>
          <a:ext cx="0" cy="0"/>
          <a:chOff x="0" y="0"/>
          <a:chExt cx="0" cy="0"/>
        </a:xfrm>
      </p:grpSpPr>
      <p:sp>
        <p:nvSpPr>
          <p:cNvPr id="2812" name="Google Shape;2812;p2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13" name="Google Shape;2813;p227"/>
          <p:cNvPicPr preferRelativeResize="0"/>
          <p:nvPr/>
        </p:nvPicPr>
        <p:blipFill rotWithShape="1">
          <a:blip r:embed="rId2">
            <a:alphaModFix/>
          </a:blip>
          <a:srcRect b="28155" l="0" r="73295" t="0"/>
          <a:stretch/>
        </p:blipFill>
        <p:spPr>
          <a:xfrm flipH="1">
            <a:off x="-28575" y="1042925"/>
            <a:ext cx="1524225" cy="4100575"/>
          </a:xfrm>
          <a:prstGeom prst="rect">
            <a:avLst/>
          </a:prstGeom>
          <a:noFill/>
          <a:ln>
            <a:noFill/>
          </a:ln>
        </p:spPr>
      </p:pic>
      <p:sp>
        <p:nvSpPr>
          <p:cNvPr id="2814" name="Google Shape;2814;p227"/>
          <p:cNvSpPr/>
          <p:nvPr/>
        </p:nvSpPr>
        <p:spPr>
          <a:xfrm rot="5400000">
            <a:off x="-1350588" y="1283913"/>
            <a:ext cx="4620800" cy="1976775"/>
          </a:xfrm>
          <a:prstGeom prst="rect">
            <a:avLst/>
          </a:prstGeom>
          <a:noFill/>
          <a:ln>
            <a:noFill/>
          </a:ln>
        </p:spPr>
      </p:sp>
      <p:sp>
        <p:nvSpPr>
          <p:cNvPr id="2815" name="Google Shape;2815;p227"/>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2816" name="Shape 2816"/>
        <p:cNvGrpSpPr/>
        <p:nvPr/>
      </p:nvGrpSpPr>
      <p:grpSpPr>
        <a:xfrm>
          <a:off x="0" y="0"/>
          <a:ext cx="0" cy="0"/>
          <a:chOff x="0" y="0"/>
          <a:chExt cx="0" cy="0"/>
        </a:xfrm>
      </p:grpSpPr>
      <p:sp>
        <p:nvSpPr>
          <p:cNvPr id="2817" name="Google Shape;2817;p228"/>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18" name="Google Shape;2818;p2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28"/>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20" name="Google Shape;2820;p228"/>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21" name="Google Shape;2821;p228"/>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22" name="Google Shape;2822;p228"/>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23" name="Google Shape;2823;p228"/>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24" name="Google Shape;2824;p228"/>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25" name="Google Shape;2825;p228"/>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26" name="Google Shape;2826;p228"/>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7" name="Google Shape;2827;p228"/>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2828" name="Shape 2828"/>
        <p:cNvGrpSpPr/>
        <p:nvPr/>
      </p:nvGrpSpPr>
      <p:grpSpPr>
        <a:xfrm>
          <a:off x="0" y="0"/>
          <a:ext cx="0" cy="0"/>
          <a:chOff x="0" y="0"/>
          <a:chExt cx="0" cy="0"/>
        </a:xfrm>
      </p:grpSpPr>
      <p:sp>
        <p:nvSpPr>
          <p:cNvPr id="2829" name="Google Shape;2829;p229"/>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30" name="Google Shape;2830;p2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29"/>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32" name="Google Shape;2832;p229"/>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3" name="Google Shape;2833;p229"/>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4" name="Google Shape;2834;p229"/>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35" name="Google Shape;2835;p229"/>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36" name="Google Shape;2836;p229"/>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7" name="Google Shape;2837;p229"/>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8" name="Google Shape;2838;p229"/>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9" name="Google Shape;2839;p229"/>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40" name="Google Shape;2840;p229"/>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41" name="Google Shape;2841;p229"/>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42" name="Google Shape;2842;p229"/>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2843" name="Shape 2843"/>
        <p:cNvGrpSpPr/>
        <p:nvPr/>
      </p:nvGrpSpPr>
      <p:grpSpPr>
        <a:xfrm>
          <a:off x="0" y="0"/>
          <a:ext cx="0" cy="0"/>
          <a:chOff x="0" y="0"/>
          <a:chExt cx="0" cy="0"/>
        </a:xfrm>
      </p:grpSpPr>
      <p:sp>
        <p:nvSpPr>
          <p:cNvPr id="2844" name="Google Shape;2844;p230"/>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45" name="Google Shape;2845;p2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30"/>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7" name="Google Shape;2847;p230"/>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48" name="Google Shape;2848;p230"/>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49" name="Google Shape;2849;p230"/>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50" name="Google Shape;2850;p230"/>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1" name="Google Shape;2851;p230"/>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52" name="Google Shape;2852;p230"/>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3" name="Google Shape;2853;p230"/>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54" name="Google Shape;2854;p230"/>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2855" name="Shape 2855"/>
        <p:cNvGrpSpPr/>
        <p:nvPr/>
      </p:nvGrpSpPr>
      <p:grpSpPr>
        <a:xfrm>
          <a:off x="0" y="0"/>
          <a:ext cx="0" cy="0"/>
          <a:chOff x="0" y="0"/>
          <a:chExt cx="0" cy="0"/>
        </a:xfrm>
      </p:grpSpPr>
      <p:sp>
        <p:nvSpPr>
          <p:cNvPr id="2856" name="Google Shape;2856;p231"/>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57" name="Google Shape;2857;p2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31"/>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59" name="Google Shape;2859;p231"/>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60" name="Google Shape;2860;p231"/>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61" name="Google Shape;2861;p231"/>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62" name="Google Shape;2862;p231"/>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63" name="Google Shape;2863;p231"/>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64" name="Google Shape;2864;p231"/>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65" name="Google Shape;2865;p231"/>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66" name="Google Shape;2866;p231"/>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67" name="Google Shape;2867;p231"/>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68" name="Google Shape;2868;p231"/>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69" name="Google Shape;2869;p231"/>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2870" name="Shape 2870"/>
        <p:cNvGrpSpPr/>
        <p:nvPr/>
      </p:nvGrpSpPr>
      <p:grpSpPr>
        <a:xfrm>
          <a:off x="0" y="0"/>
          <a:ext cx="0" cy="0"/>
          <a:chOff x="0" y="0"/>
          <a:chExt cx="0" cy="0"/>
        </a:xfrm>
      </p:grpSpPr>
      <p:sp>
        <p:nvSpPr>
          <p:cNvPr id="2871" name="Google Shape;2871;p232"/>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72" name="Google Shape;2872;p2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32"/>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74" name="Google Shape;2874;p232"/>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75" name="Google Shape;2875;p232"/>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76" name="Google Shape;2876;p232"/>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77" name="Google Shape;2877;p232"/>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RST Components: Dark 1">
  <p:cSld name="CUSTOM_6_1_1_1_1_1_1_1_1_1_1_1_2">
    <p:bg>
      <p:bgPr>
        <a:solidFill>
          <a:schemeClr val="dk1"/>
        </a:solidFill>
      </p:bgPr>
    </p:bg>
    <p:spTree>
      <p:nvGrpSpPr>
        <p:cNvPr id="158" name="Shape 158"/>
        <p:cNvGrpSpPr/>
        <p:nvPr/>
      </p:nvGrpSpPr>
      <p:grpSpPr>
        <a:xfrm>
          <a:off x="0" y="0"/>
          <a:ext cx="0" cy="0"/>
          <a:chOff x="0" y="0"/>
          <a:chExt cx="0" cy="0"/>
        </a:xfrm>
      </p:grpSpPr>
      <p:pic>
        <p:nvPicPr>
          <p:cNvPr id="159" name="Google Shape;159;p25"/>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60" name="Google Shape;160;p25"/>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61" name="Google Shape;161;p25"/>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62" name="Google Shape;162;p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txBox="1"/>
          <p:nvPr/>
        </p:nvSpPr>
        <p:spPr>
          <a:xfrm>
            <a:off x="3694175" y="615750"/>
            <a:ext cx="39003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RST Components</a:t>
            </a:r>
            <a:endParaRPr sz="3600">
              <a:solidFill>
                <a:schemeClr val="lt1"/>
              </a:solidFill>
              <a:latin typeface="Noto Serif JP"/>
              <a:ea typeface="Noto Serif JP"/>
              <a:cs typeface="Noto Serif JP"/>
              <a:sym typeface="Noto Serif JP"/>
            </a:endParaRPr>
          </a:p>
        </p:txBody>
      </p:sp>
      <p:sp>
        <p:nvSpPr>
          <p:cNvPr id="164" name="Google Shape;164;p25"/>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2878" name="Shape 2878"/>
        <p:cNvGrpSpPr/>
        <p:nvPr/>
      </p:nvGrpSpPr>
      <p:grpSpPr>
        <a:xfrm>
          <a:off x="0" y="0"/>
          <a:ext cx="0" cy="0"/>
          <a:chOff x="0" y="0"/>
          <a:chExt cx="0" cy="0"/>
        </a:xfrm>
      </p:grpSpPr>
      <p:sp>
        <p:nvSpPr>
          <p:cNvPr id="2879" name="Google Shape;2879;p2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33"/>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81" name="Google Shape;2881;p233"/>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82" name="Google Shape;2882;p233"/>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83" name="Google Shape;2883;p233"/>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84" name="Google Shape;2884;p233"/>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85" name="Google Shape;2885;p233"/>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86" name="Google Shape;2886;p233"/>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2887" name="Shape 2887"/>
        <p:cNvGrpSpPr/>
        <p:nvPr/>
      </p:nvGrpSpPr>
      <p:grpSpPr>
        <a:xfrm>
          <a:off x="0" y="0"/>
          <a:ext cx="0" cy="0"/>
          <a:chOff x="0" y="0"/>
          <a:chExt cx="0" cy="0"/>
        </a:xfrm>
      </p:grpSpPr>
      <p:sp>
        <p:nvSpPr>
          <p:cNvPr id="2888" name="Google Shape;2888;p2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34"/>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90" name="Google Shape;2890;p234"/>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91" name="Google Shape;2891;p234"/>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92" name="Google Shape;2892;p234"/>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93" name="Google Shape;2893;p234"/>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94" name="Google Shape;2894;p234"/>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95" name="Google Shape;2895;p234"/>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96" name="Google Shape;2896;p234"/>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97" name="Google Shape;2897;p234"/>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98" name="Google Shape;2898;p234"/>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2899" name="Shape 2899"/>
        <p:cNvGrpSpPr/>
        <p:nvPr/>
      </p:nvGrpSpPr>
      <p:grpSpPr>
        <a:xfrm>
          <a:off x="0" y="0"/>
          <a:ext cx="0" cy="0"/>
          <a:chOff x="0" y="0"/>
          <a:chExt cx="0" cy="0"/>
        </a:xfrm>
      </p:grpSpPr>
      <p:sp>
        <p:nvSpPr>
          <p:cNvPr id="2900" name="Google Shape;2900;p235"/>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901" name="Google Shape;2901;p235"/>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902" name="Google Shape;2902;p2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3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4" name="Google Shape;2904;p235"/>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05" name="Google Shape;2905;p235"/>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6" name="Google Shape;2906;p235"/>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07" name="Google Shape;2907;p235"/>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2908" name="Google Shape;2908;p235"/>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09" name="Google Shape;2909;p235"/>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2910" name="Shape 2910"/>
        <p:cNvGrpSpPr/>
        <p:nvPr/>
      </p:nvGrpSpPr>
      <p:grpSpPr>
        <a:xfrm>
          <a:off x="0" y="0"/>
          <a:ext cx="0" cy="0"/>
          <a:chOff x="0" y="0"/>
          <a:chExt cx="0" cy="0"/>
        </a:xfrm>
      </p:grpSpPr>
      <p:sp>
        <p:nvSpPr>
          <p:cNvPr id="2911" name="Google Shape;2911;p23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912" name="Google Shape;2912;p236"/>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913" name="Google Shape;2913;p2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36"/>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15" name="Google Shape;2915;p236"/>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16" name="Google Shape;2916;p236"/>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17" name="Google Shape;2917;p236"/>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2918" name="Shape 2918"/>
        <p:cNvGrpSpPr/>
        <p:nvPr/>
      </p:nvGrpSpPr>
      <p:grpSpPr>
        <a:xfrm>
          <a:off x="0" y="0"/>
          <a:ext cx="0" cy="0"/>
          <a:chOff x="0" y="0"/>
          <a:chExt cx="0" cy="0"/>
        </a:xfrm>
      </p:grpSpPr>
      <p:sp>
        <p:nvSpPr>
          <p:cNvPr id="2919" name="Google Shape;2919;p23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920" name="Google Shape;2920;p237"/>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921" name="Google Shape;2921;p2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37"/>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23" name="Google Shape;2923;p237"/>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4" name="Google Shape;2924;p237"/>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25" name="Google Shape;2925;p237"/>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926" name="Google Shape;2926;p237"/>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927" name="Google Shape;2927;p237"/>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928" name="Google Shape;2928;p237"/>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929" name="Google Shape;2929;p237"/>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930" name="Google Shape;2930;p237"/>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2931" name="Shape 2931"/>
        <p:cNvGrpSpPr/>
        <p:nvPr/>
      </p:nvGrpSpPr>
      <p:grpSpPr>
        <a:xfrm>
          <a:off x="0" y="0"/>
          <a:ext cx="0" cy="0"/>
          <a:chOff x="0" y="0"/>
          <a:chExt cx="0" cy="0"/>
        </a:xfrm>
      </p:grpSpPr>
      <p:sp>
        <p:nvSpPr>
          <p:cNvPr id="2932" name="Google Shape;2932;p238"/>
          <p:cNvSpPr/>
          <p:nvPr/>
        </p:nvSpPr>
        <p:spPr>
          <a:xfrm flipH="1">
            <a:off x="-34750" y="0"/>
            <a:ext cx="4037150" cy="4043525"/>
          </a:xfrm>
          <a:prstGeom prst="rect">
            <a:avLst/>
          </a:prstGeom>
          <a:noFill/>
          <a:ln>
            <a:noFill/>
          </a:ln>
        </p:spPr>
      </p:sp>
      <p:pic>
        <p:nvPicPr>
          <p:cNvPr id="2933" name="Google Shape;2933;p238"/>
          <p:cNvPicPr preferRelativeResize="0"/>
          <p:nvPr/>
        </p:nvPicPr>
        <p:blipFill rotWithShape="1">
          <a:blip r:embed="rId2">
            <a:alphaModFix/>
          </a:blip>
          <a:srcRect b="19" l="0" r="14170" t="19"/>
          <a:stretch/>
        </p:blipFill>
        <p:spPr>
          <a:xfrm rot="-5400000">
            <a:off x="228625" y="-282427"/>
            <a:ext cx="3199550" cy="3726300"/>
          </a:xfrm>
          <a:prstGeom prst="rect">
            <a:avLst/>
          </a:prstGeom>
          <a:noFill/>
          <a:ln>
            <a:noFill/>
          </a:ln>
        </p:spPr>
      </p:pic>
      <p:sp>
        <p:nvSpPr>
          <p:cNvPr id="2934" name="Google Shape;2934;p238"/>
          <p:cNvSpPr/>
          <p:nvPr/>
        </p:nvSpPr>
        <p:spPr>
          <a:xfrm>
            <a:off x="1413525" y="1901025"/>
            <a:ext cx="2492500" cy="2761150"/>
          </a:xfrm>
          <a:prstGeom prst="rect">
            <a:avLst/>
          </a:prstGeom>
          <a:noFill/>
          <a:ln>
            <a:noFill/>
          </a:ln>
        </p:spPr>
      </p:sp>
      <p:sp>
        <p:nvSpPr>
          <p:cNvPr id="2935" name="Google Shape;2935;p23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6" name="Google Shape;2936;p2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2937" name="Shape 2937"/>
        <p:cNvGrpSpPr/>
        <p:nvPr/>
      </p:nvGrpSpPr>
      <p:grpSpPr>
        <a:xfrm>
          <a:off x="0" y="0"/>
          <a:ext cx="0" cy="0"/>
          <a:chOff x="0" y="0"/>
          <a:chExt cx="0" cy="0"/>
        </a:xfrm>
      </p:grpSpPr>
      <p:sp>
        <p:nvSpPr>
          <p:cNvPr id="2938" name="Google Shape;2938;p239"/>
          <p:cNvSpPr/>
          <p:nvPr/>
        </p:nvSpPr>
        <p:spPr>
          <a:xfrm flipH="1">
            <a:off x="-34750" y="0"/>
            <a:ext cx="4037150" cy="4043525"/>
          </a:xfrm>
          <a:prstGeom prst="rect">
            <a:avLst/>
          </a:prstGeom>
          <a:noFill/>
          <a:ln>
            <a:noFill/>
          </a:ln>
        </p:spPr>
      </p:sp>
      <p:pic>
        <p:nvPicPr>
          <p:cNvPr id="2939" name="Google Shape;2939;p239"/>
          <p:cNvPicPr preferRelativeResize="0"/>
          <p:nvPr/>
        </p:nvPicPr>
        <p:blipFill rotWithShape="1">
          <a:blip r:embed="rId2">
            <a:alphaModFix/>
          </a:blip>
          <a:srcRect b="19" l="0" r="14170" t="19"/>
          <a:stretch/>
        </p:blipFill>
        <p:spPr>
          <a:xfrm rot="-5400000">
            <a:off x="228625" y="-282427"/>
            <a:ext cx="3199550" cy="3726300"/>
          </a:xfrm>
          <a:prstGeom prst="rect">
            <a:avLst/>
          </a:prstGeom>
          <a:noFill/>
          <a:ln>
            <a:noFill/>
          </a:ln>
        </p:spPr>
      </p:pic>
      <p:sp>
        <p:nvSpPr>
          <p:cNvPr id="2940" name="Google Shape;2940;p23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1" name="Google Shape;2941;p239"/>
          <p:cNvSpPr/>
          <p:nvPr/>
        </p:nvSpPr>
        <p:spPr>
          <a:xfrm>
            <a:off x="847625" y="1597800"/>
            <a:ext cx="3077900" cy="3077900"/>
          </a:xfrm>
          <a:prstGeom prst="rect">
            <a:avLst/>
          </a:prstGeom>
          <a:noFill/>
          <a:ln>
            <a:noFill/>
          </a:ln>
        </p:spPr>
      </p:sp>
      <p:sp>
        <p:nvSpPr>
          <p:cNvPr id="2942" name="Google Shape;2942;p2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2943" name="Shape 2943"/>
        <p:cNvGrpSpPr/>
        <p:nvPr/>
      </p:nvGrpSpPr>
      <p:grpSpPr>
        <a:xfrm>
          <a:off x="0" y="0"/>
          <a:ext cx="0" cy="0"/>
          <a:chOff x="0" y="0"/>
          <a:chExt cx="0" cy="0"/>
        </a:xfrm>
      </p:grpSpPr>
      <p:sp>
        <p:nvSpPr>
          <p:cNvPr id="2944" name="Google Shape;2944;p24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5" name="Google Shape;2945;p240"/>
          <p:cNvSpPr/>
          <p:nvPr/>
        </p:nvSpPr>
        <p:spPr>
          <a:xfrm>
            <a:off x="1059850" y="1961400"/>
            <a:ext cx="3081527" cy="2475757"/>
          </a:xfrm>
          <a:prstGeom prst="rect">
            <a:avLst/>
          </a:prstGeom>
          <a:noFill/>
          <a:ln>
            <a:noFill/>
          </a:ln>
        </p:spPr>
      </p:sp>
      <p:sp>
        <p:nvSpPr>
          <p:cNvPr id="2946" name="Google Shape;2946;p2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40"/>
          <p:cNvSpPr/>
          <p:nvPr/>
        </p:nvSpPr>
        <p:spPr>
          <a:xfrm flipH="1">
            <a:off x="-34750" y="0"/>
            <a:ext cx="4037150" cy="4043525"/>
          </a:xfrm>
          <a:prstGeom prst="rect">
            <a:avLst/>
          </a:prstGeom>
          <a:noFill/>
          <a:ln>
            <a:noFill/>
          </a:ln>
        </p:spPr>
      </p:sp>
      <p:pic>
        <p:nvPicPr>
          <p:cNvPr id="2948" name="Google Shape;2948;p240"/>
          <p:cNvPicPr preferRelativeResize="0"/>
          <p:nvPr/>
        </p:nvPicPr>
        <p:blipFill rotWithShape="1">
          <a:blip r:embed="rId2">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2949" name="Shape 2949"/>
        <p:cNvGrpSpPr/>
        <p:nvPr/>
      </p:nvGrpSpPr>
      <p:grpSpPr>
        <a:xfrm>
          <a:off x="0" y="0"/>
          <a:ext cx="0" cy="0"/>
          <a:chOff x="0" y="0"/>
          <a:chExt cx="0" cy="0"/>
        </a:xfrm>
      </p:grpSpPr>
      <p:sp>
        <p:nvSpPr>
          <p:cNvPr id="2950" name="Google Shape;2950;p241"/>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51" name="Google Shape;2951;p241"/>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41"/>
          <p:cNvSpPr/>
          <p:nvPr/>
        </p:nvSpPr>
        <p:spPr>
          <a:xfrm>
            <a:off x="978300" y="2286876"/>
            <a:ext cx="2615401" cy="2615423"/>
          </a:xfrm>
          <a:prstGeom prst="rect">
            <a:avLst/>
          </a:prstGeom>
          <a:noFill/>
          <a:ln>
            <a:noFill/>
          </a:ln>
        </p:spPr>
      </p:sp>
      <p:sp>
        <p:nvSpPr>
          <p:cNvPr id="2953" name="Google Shape;2953;p24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54" name="Google Shape;2954;p24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55" name="Google Shape;2955;p24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56" name="Google Shape;2956;p2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2957" name="Shape 2957"/>
        <p:cNvGrpSpPr/>
        <p:nvPr/>
      </p:nvGrpSpPr>
      <p:grpSpPr>
        <a:xfrm>
          <a:off x="0" y="0"/>
          <a:ext cx="0" cy="0"/>
          <a:chOff x="0" y="0"/>
          <a:chExt cx="0" cy="0"/>
        </a:xfrm>
      </p:grpSpPr>
      <p:sp>
        <p:nvSpPr>
          <p:cNvPr id="2958" name="Google Shape;2958;p242"/>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59" name="Google Shape;2959;p24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4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61" name="Google Shape;2961;p242"/>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62" name="Google Shape;2962;p242"/>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63" name="Google Shape;2963;p242"/>
          <p:cNvSpPr/>
          <p:nvPr/>
        </p:nvSpPr>
        <p:spPr>
          <a:xfrm>
            <a:off x="1189613" y="2400299"/>
            <a:ext cx="2192774" cy="2028485"/>
          </a:xfrm>
          <a:prstGeom prst="rect">
            <a:avLst/>
          </a:prstGeom>
          <a:noFill/>
          <a:ln>
            <a:noFill/>
          </a:ln>
        </p:spPr>
      </p:sp>
      <p:sp>
        <p:nvSpPr>
          <p:cNvPr id="2964" name="Google Shape;2964;p2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165" name="Shape 165"/>
        <p:cNvGrpSpPr/>
        <p:nvPr/>
      </p:nvGrpSpPr>
      <p:grpSpPr>
        <a:xfrm>
          <a:off x="0" y="0"/>
          <a:ext cx="0" cy="0"/>
          <a:chOff x="0" y="0"/>
          <a:chExt cx="0" cy="0"/>
        </a:xfrm>
      </p:grpSpPr>
      <p:pic>
        <p:nvPicPr>
          <p:cNvPr id="166" name="Google Shape;166;p26"/>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167" name="Google Shape;167;p26"/>
          <p:cNvSpPr/>
          <p:nvPr>
            <p:ph idx="2" type="pic"/>
          </p:nvPr>
        </p:nvSpPr>
        <p:spPr>
          <a:xfrm>
            <a:off x="5008288" y="3559040"/>
            <a:ext cx="877800" cy="877800"/>
          </a:xfrm>
          <a:prstGeom prst="ellipse">
            <a:avLst/>
          </a:prstGeom>
          <a:noFill/>
          <a:ln>
            <a:noFill/>
          </a:ln>
        </p:spPr>
      </p:sp>
      <p:sp>
        <p:nvSpPr>
          <p:cNvPr id="168" name="Google Shape;168;p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70" name="Google Shape;170;p2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171" name="Google Shape;171;p26"/>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 name="Google Shape;172;p26"/>
          <p:cNvSpPr/>
          <p:nvPr>
            <p:ph idx="5" type="pic"/>
          </p:nvPr>
        </p:nvSpPr>
        <p:spPr>
          <a:xfrm>
            <a:off x="5008288" y="2567565"/>
            <a:ext cx="877800" cy="877800"/>
          </a:xfrm>
          <a:prstGeom prst="ellipse">
            <a:avLst/>
          </a:prstGeom>
          <a:noFill/>
          <a:ln>
            <a:noFill/>
          </a:ln>
        </p:spPr>
      </p:sp>
      <p:sp>
        <p:nvSpPr>
          <p:cNvPr id="173" name="Google Shape;173;p26"/>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4" name="Google Shape;174;p26"/>
          <p:cNvSpPr/>
          <p:nvPr>
            <p:ph idx="7" type="pic"/>
          </p:nvPr>
        </p:nvSpPr>
        <p:spPr>
          <a:xfrm>
            <a:off x="5008288" y="1576090"/>
            <a:ext cx="877800" cy="877800"/>
          </a:xfrm>
          <a:prstGeom prst="ellipse">
            <a:avLst/>
          </a:prstGeom>
          <a:noFill/>
          <a:ln>
            <a:noFill/>
          </a:ln>
        </p:spPr>
      </p:sp>
      <p:sp>
        <p:nvSpPr>
          <p:cNvPr id="175" name="Google Shape;175;p26"/>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6" name="Google Shape;176;p26"/>
          <p:cNvSpPr/>
          <p:nvPr>
            <p:ph idx="9" type="pic"/>
          </p:nvPr>
        </p:nvSpPr>
        <p:spPr>
          <a:xfrm>
            <a:off x="5008288" y="584615"/>
            <a:ext cx="877800" cy="877800"/>
          </a:xfrm>
          <a:prstGeom prst="ellipse">
            <a:avLst/>
          </a:prstGeom>
          <a:noFill/>
          <a:ln>
            <a:noFill/>
          </a:ln>
        </p:spPr>
      </p:sp>
      <p:sp>
        <p:nvSpPr>
          <p:cNvPr id="177" name="Google Shape;177;p26"/>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2965" name="Shape 2965"/>
        <p:cNvGrpSpPr/>
        <p:nvPr/>
      </p:nvGrpSpPr>
      <p:grpSpPr>
        <a:xfrm>
          <a:off x="0" y="0"/>
          <a:ext cx="0" cy="0"/>
          <a:chOff x="0" y="0"/>
          <a:chExt cx="0" cy="0"/>
        </a:xfrm>
      </p:grpSpPr>
      <p:sp>
        <p:nvSpPr>
          <p:cNvPr id="2966" name="Google Shape;2966;p24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67" name="Google Shape;2967;p243"/>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43"/>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69" name="Google Shape;2969;p243"/>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70" name="Google Shape;2970;p243"/>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71" name="Google Shape;2971;p243"/>
          <p:cNvSpPr/>
          <p:nvPr/>
        </p:nvSpPr>
        <p:spPr>
          <a:xfrm>
            <a:off x="1080850" y="2397325"/>
            <a:ext cx="2410449" cy="2260306"/>
          </a:xfrm>
          <a:prstGeom prst="rect">
            <a:avLst/>
          </a:prstGeom>
          <a:noFill/>
          <a:ln>
            <a:noFill/>
          </a:ln>
        </p:spPr>
      </p:sp>
      <p:sp>
        <p:nvSpPr>
          <p:cNvPr id="2972" name="Google Shape;2972;p2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2973" name="Shape 2973"/>
        <p:cNvGrpSpPr/>
        <p:nvPr/>
      </p:nvGrpSpPr>
      <p:grpSpPr>
        <a:xfrm>
          <a:off x="0" y="0"/>
          <a:ext cx="0" cy="0"/>
          <a:chOff x="0" y="0"/>
          <a:chExt cx="0" cy="0"/>
        </a:xfrm>
      </p:grpSpPr>
      <p:sp>
        <p:nvSpPr>
          <p:cNvPr id="2974" name="Google Shape;2974;p244"/>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44"/>
          <p:cNvSpPr/>
          <p:nvPr/>
        </p:nvSpPr>
        <p:spPr>
          <a:xfrm>
            <a:off x="698900" y="1745925"/>
            <a:ext cx="3174200" cy="3174200"/>
          </a:xfrm>
          <a:prstGeom prst="rect">
            <a:avLst/>
          </a:prstGeom>
          <a:noFill/>
          <a:ln>
            <a:noFill/>
          </a:ln>
        </p:spPr>
      </p:sp>
      <p:sp>
        <p:nvSpPr>
          <p:cNvPr id="2976" name="Google Shape;2976;p244"/>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77" name="Google Shape;2977;p244"/>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78" name="Google Shape;2978;p2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2979" name="Shape 2979"/>
        <p:cNvGrpSpPr/>
        <p:nvPr/>
      </p:nvGrpSpPr>
      <p:grpSpPr>
        <a:xfrm>
          <a:off x="0" y="0"/>
          <a:ext cx="0" cy="0"/>
          <a:chOff x="0" y="0"/>
          <a:chExt cx="0" cy="0"/>
        </a:xfrm>
      </p:grpSpPr>
      <p:sp>
        <p:nvSpPr>
          <p:cNvPr id="2980" name="Google Shape;2980;p245"/>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45"/>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82" name="Google Shape;2982;p245"/>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3" name="Google Shape;2983;p245"/>
          <p:cNvSpPr/>
          <p:nvPr/>
        </p:nvSpPr>
        <p:spPr>
          <a:xfrm>
            <a:off x="751662" y="1874850"/>
            <a:ext cx="3068824" cy="2840667"/>
          </a:xfrm>
          <a:prstGeom prst="rect">
            <a:avLst/>
          </a:prstGeom>
          <a:noFill/>
          <a:ln>
            <a:noFill/>
          </a:ln>
        </p:spPr>
      </p:sp>
      <p:sp>
        <p:nvSpPr>
          <p:cNvPr id="2984" name="Google Shape;2984;p2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2985" name="Shape 2985"/>
        <p:cNvGrpSpPr/>
        <p:nvPr/>
      </p:nvGrpSpPr>
      <p:grpSpPr>
        <a:xfrm>
          <a:off x="0" y="0"/>
          <a:ext cx="0" cy="0"/>
          <a:chOff x="0" y="0"/>
          <a:chExt cx="0" cy="0"/>
        </a:xfrm>
      </p:grpSpPr>
      <p:sp>
        <p:nvSpPr>
          <p:cNvPr id="2986" name="Google Shape;2986;p246"/>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46"/>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88" name="Google Shape;2988;p246"/>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9" name="Google Shape;2989;p246"/>
          <p:cNvSpPr/>
          <p:nvPr/>
        </p:nvSpPr>
        <p:spPr>
          <a:xfrm>
            <a:off x="751662" y="1863775"/>
            <a:ext cx="3068825" cy="2879364"/>
          </a:xfrm>
          <a:prstGeom prst="rect">
            <a:avLst/>
          </a:prstGeom>
          <a:noFill/>
          <a:ln>
            <a:noFill/>
          </a:ln>
        </p:spPr>
      </p:sp>
      <p:sp>
        <p:nvSpPr>
          <p:cNvPr id="2990" name="Google Shape;2990;p2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2991" name="Shape 2991"/>
        <p:cNvGrpSpPr/>
        <p:nvPr/>
      </p:nvGrpSpPr>
      <p:grpSpPr>
        <a:xfrm>
          <a:off x="0" y="0"/>
          <a:ext cx="0" cy="0"/>
          <a:chOff x="0" y="0"/>
          <a:chExt cx="0" cy="0"/>
        </a:xfrm>
      </p:grpSpPr>
      <p:sp>
        <p:nvSpPr>
          <p:cNvPr id="2992" name="Google Shape;2992;p24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93" name="Google Shape;2993;p247"/>
          <p:cNvSpPr/>
          <p:nvPr/>
        </p:nvSpPr>
        <p:spPr>
          <a:xfrm>
            <a:off x="622725" y="598438"/>
            <a:ext cx="3946651" cy="3946623"/>
          </a:xfrm>
          <a:prstGeom prst="rect">
            <a:avLst/>
          </a:prstGeom>
          <a:noFill/>
          <a:ln>
            <a:noFill/>
          </a:ln>
        </p:spPr>
      </p:sp>
      <p:sp>
        <p:nvSpPr>
          <p:cNvPr id="2994" name="Google Shape;2994;p2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2995" name="Shape 2995"/>
        <p:cNvGrpSpPr/>
        <p:nvPr/>
      </p:nvGrpSpPr>
      <p:grpSpPr>
        <a:xfrm>
          <a:off x="0" y="0"/>
          <a:ext cx="0" cy="0"/>
          <a:chOff x="0" y="0"/>
          <a:chExt cx="0" cy="0"/>
        </a:xfrm>
      </p:grpSpPr>
      <p:sp>
        <p:nvSpPr>
          <p:cNvPr id="2996" name="Google Shape;2996;p24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97" name="Google Shape;2997;p248"/>
          <p:cNvSpPr/>
          <p:nvPr/>
        </p:nvSpPr>
        <p:spPr>
          <a:xfrm>
            <a:off x="0" y="323925"/>
            <a:ext cx="4130449" cy="4377100"/>
          </a:xfrm>
          <a:prstGeom prst="rect">
            <a:avLst/>
          </a:prstGeom>
          <a:noFill/>
          <a:ln>
            <a:noFill/>
          </a:ln>
        </p:spPr>
      </p:sp>
      <p:sp>
        <p:nvSpPr>
          <p:cNvPr id="2998" name="Google Shape;2998;p2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2999" name="Shape 2999"/>
        <p:cNvGrpSpPr/>
        <p:nvPr/>
      </p:nvGrpSpPr>
      <p:grpSpPr>
        <a:xfrm>
          <a:off x="0" y="0"/>
          <a:ext cx="0" cy="0"/>
          <a:chOff x="0" y="0"/>
          <a:chExt cx="0" cy="0"/>
        </a:xfrm>
      </p:grpSpPr>
      <p:sp>
        <p:nvSpPr>
          <p:cNvPr id="3000" name="Google Shape;3000;p24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3001" name="Google Shape;3001;p249"/>
          <p:cNvSpPr/>
          <p:nvPr/>
        </p:nvSpPr>
        <p:spPr>
          <a:xfrm>
            <a:off x="-225" y="615750"/>
            <a:ext cx="4133326" cy="4286225"/>
          </a:xfrm>
          <a:prstGeom prst="rect">
            <a:avLst/>
          </a:prstGeom>
          <a:noFill/>
          <a:ln>
            <a:noFill/>
          </a:ln>
        </p:spPr>
      </p:sp>
      <p:sp>
        <p:nvSpPr>
          <p:cNvPr id="3002" name="Google Shape;3002;p2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3003" name="Shape 3003"/>
        <p:cNvGrpSpPr/>
        <p:nvPr/>
      </p:nvGrpSpPr>
      <p:grpSpPr>
        <a:xfrm>
          <a:off x="0" y="0"/>
          <a:ext cx="0" cy="0"/>
          <a:chOff x="0" y="0"/>
          <a:chExt cx="0" cy="0"/>
        </a:xfrm>
      </p:grpSpPr>
      <p:sp>
        <p:nvSpPr>
          <p:cNvPr id="3004" name="Google Shape;3004;p25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05" name="Google Shape;3005;p250"/>
          <p:cNvSpPr/>
          <p:nvPr/>
        </p:nvSpPr>
        <p:spPr>
          <a:xfrm>
            <a:off x="978300" y="2286876"/>
            <a:ext cx="2615401" cy="2615423"/>
          </a:xfrm>
          <a:prstGeom prst="rect">
            <a:avLst/>
          </a:prstGeom>
          <a:noFill/>
          <a:ln>
            <a:noFill/>
          </a:ln>
        </p:spPr>
      </p:sp>
      <p:sp>
        <p:nvSpPr>
          <p:cNvPr id="3006" name="Google Shape;3006;p25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07" name="Google Shape;3007;p25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08" name="Google Shape;3008;p25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009" name="Google Shape;3009;p2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3010" name="Shape 3010"/>
        <p:cNvGrpSpPr/>
        <p:nvPr/>
      </p:nvGrpSpPr>
      <p:grpSpPr>
        <a:xfrm>
          <a:off x="0" y="0"/>
          <a:ext cx="0" cy="0"/>
          <a:chOff x="0" y="0"/>
          <a:chExt cx="0" cy="0"/>
        </a:xfrm>
      </p:grpSpPr>
      <p:sp>
        <p:nvSpPr>
          <p:cNvPr id="3011" name="Google Shape;3011;p251"/>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3012" name="Google Shape;3012;p25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13" name="Google Shape;3013;p25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14" name="Google Shape;3014;p25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015" name="Google Shape;3015;p251"/>
          <p:cNvSpPr/>
          <p:nvPr/>
        </p:nvSpPr>
        <p:spPr>
          <a:xfrm>
            <a:off x="1080775" y="2400300"/>
            <a:ext cx="2410450" cy="2229852"/>
          </a:xfrm>
          <a:prstGeom prst="rect">
            <a:avLst/>
          </a:prstGeom>
          <a:noFill/>
          <a:ln>
            <a:noFill/>
          </a:ln>
        </p:spPr>
      </p:sp>
      <p:sp>
        <p:nvSpPr>
          <p:cNvPr id="3016" name="Google Shape;3016;p2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3017" name="Shape 3017"/>
        <p:cNvGrpSpPr/>
        <p:nvPr/>
      </p:nvGrpSpPr>
      <p:grpSpPr>
        <a:xfrm>
          <a:off x="0" y="0"/>
          <a:ext cx="0" cy="0"/>
          <a:chOff x="0" y="0"/>
          <a:chExt cx="0" cy="0"/>
        </a:xfrm>
      </p:grpSpPr>
      <p:sp>
        <p:nvSpPr>
          <p:cNvPr id="3018" name="Google Shape;3018;p252"/>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3019" name="Google Shape;3019;p25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20" name="Google Shape;3020;p252"/>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21" name="Google Shape;3021;p252"/>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022" name="Google Shape;3022;p252"/>
          <p:cNvSpPr/>
          <p:nvPr/>
        </p:nvSpPr>
        <p:spPr>
          <a:xfrm>
            <a:off x="1080850" y="2397325"/>
            <a:ext cx="2410449" cy="2260306"/>
          </a:xfrm>
          <a:prstGeom prst="rect">
            <a:avLst/>
          </a:prstGeom>
          <a:noFill/>
          <a:ln>
            <a:noFill/>
          </a:ln>
        </p:spPr>
      </p:sp>
      <p:sp>
        <p:nvSpPr>
          <p:cNvPr id="3023" name="Google Shape;3023;p2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178" name="Shape 178"/>
        <p:cNvGrpSpPr/>
        <p:nvPr/>
      </p:nvGrpSpPr>
      <p:grpSpPr>
        <a:xfrm>
          <a:off x="0" y="0"/>
          <a:ext cx="0" cy="0"/>
          <a:chOff x="0" y="0"/>
          <a:chExt cx="0" cy="0"/>
        </a:xfrm>
      </p:grpSpPr>
      <p:pic>
        <p:nvPicPr>
          <p:cNvPr id="179" name="Google Shape;179;p27"/>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180" name="Google Shape;180;p27"/>
          <p:cNvSpPr/>
          <p:nvPr>
            <p:ph idx="2" type="pic"/>
          </p:nvPr>
        </p:nvSpPr>
        <p:spPr>
          <a:xfrm>
            <a:off x="5008288" y="3559040"/>
            <a:ext cx="877800" cy="877800"/>
          </a:xfrm>
          <a:prstGeom prst="ellipse">
            <a:avLst/>
          </a:prstGeom>
          <a:noFill/>
          <a:ln>
            <a:noFill/>
          </a:ln>
        </p:spPr>
      </p:sp>
      <p:sp>
        <p:nvSpPr>
          <p:cNvPr id="181" name="Google Shape;181;p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7"/>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83" name="Google Shape;183;p27"/>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4" name="Google Shape;184;p27"/>
          <p:cNvSpPr/>
          <p:nvPr>
            <p:ph idx="4" type="pic"/>
          </p:nvPr>
        </p:nvSpPr>
        <p:spPr>
          <a:xfrm>
            <a:off x="5008288" y="2567565"/>
            <a:ext cx="877800" cy="877800"/>
          </a:xfrm>
          <a:prstGeom prst="ellipse">
            <a:avLst/>
          </a:prstGeom>
          <a:noFill/>
          <a:ln>
            <a:noFill/>
          </a:ln>
        </p:spPr>
      </p:sp>
      <p:sp>
        <p:nvSpPr>
          <p:cNvPr id="185" name="Google Shape;185;p27"/>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6" name="Google Shape;186;p27"/>
          <p:cNvSpPr/>
          <p:nvPr>
            <p:ph idx="6" type="pic"/>
          </p:nvPr>
        </p:nvSpPr>
        <p:spPr>
          <a:xfrm>
            <a:off x="5008288" y="1576090"/>
            <a:ext cx="877800" cy="877800"/>
          </a:xfrm>
          <a:prstGeom prst="ellipse">
            <a:avLst/>
          </a:prstGeom>
          <a:noFill/>
          <a:ln>
            <a:noFill/>
          </a:ln>
        </p:spPr>
      </p:sp>
      <p:sp>
        <p:nvSpPr>
          <p:cNvPr id="187" name="Google Shape;187;p27"/>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8" name="Google Shape;188;p27"/>
          <p:cNvSpPr/>
          <p:nvPr>
            <p:ph idx="8" type="pic"/>
          </p:nvPr>
        </p:nvSpPr>
        <p:spPr>
          <a:xfrm>
            <a:off x="5008288" y="584615"/>
            <a:ext cx="877800" cy="877800"/>
          </a:xfrm>
          <a:prstGeom prst="ellipse">
            <a:avLst/>
          </a:prstGeom>
          <a:noFill/>
          <a:ln>
            <a:noFill/>
          </a:ln>
        </p:spPr>
      </p:sp>
      <p:sp>
        <p:nvSpPr>
          <p:cNvPr id="189" name="Google Shape;189;p27"/>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90" name="Google Shape;190;p27"/>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3024" name="Shape 3024"/>
        <p:cNvGrpSpPr/>
        <p:nvPr/>
      </p:nvGrpSpPr>
      <p:grpSpPr>
        <a:xfrm>
          <a:off x="0" y="0"/>
          <a:ext cx="0" cy="0"/>
          <a:chOff x="0" y="0"/>
          <a:chExt cx="0" cy="0"/>
        </a:xfrm>
      </p:grpSpPr>
      <p:sp>
        <p:nvSpPr>
          <p:cNvPr id="3025" name="Google Shape;3025;p2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53"/>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27" name="Google Shape;3027;p253"/>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28" name="Google Shape;3028;p253"/>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29" name="Google Shape;3029;p253"/>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030" name="Google Shape;3030;p253"/>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3031" name="Shape 3031"/>
        <p:cNvGrpSpPr/>
        <p:nvPr/>
      </p:nvGrpSpPr>
      <p:grpSpPr>
        <a:xfrm>
          <a:off x="0" y="0"/>
          <a:ext cx="0" cy="0"/>
          <a:chOff x="0" y="0"/>
          <a:chExt cx="0" cy="0"/>
        </a:xfrm>
      </p:grpSpPr>
      <p:sp>
        <p:nvSpPr>
          <p:cNvPr id="3032" name="Google Shape;3032;p2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54"/>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34" name="Google Shape;3034;p254"/>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35" name="Google Shape;3035;p254"/>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36" name="Google Shape;3036;p254"/>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37" name="Google Shape;3037;p254"/>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3038" name="Shape 3038"/>
        <p:cNvGrpSpPr/>
        <p:nvPr/>
      </p:nvGrpSpPr>
      <p:grpSpPr>
        <a:xfrm>
          <a:off x="0" y="0"/>
          <a:ext cx="0" cy="0"/>
          <a:chOff x="0" y="0"/>
          <a:chExt cx="0" cy="0"/>
        </a:xfrm>
      </p:grpSpPr>
      <p:sp>
        <p:nvSpPr>
          <p:cNvPr id="3039" name="Google Shape;3039;p2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55"/>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41" name="Google Shape;3041;p255"/>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42" name="Google Shape;3042;p255"/>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3043" name="Shape 3043"/>
        <p:cNvGrpSpPr/>
        <p:nvPr/>
      </p:nvGrpSpPr>
      <p:grpSpPr>
        <a:xfrm>
          <a:off x="0" y="0"/>
          <a:ext cx="0" cy="0"/>
          <a:chOff x="0" y="0"/>
          <a:chExt cx="0" cy="0"/>
        </a:xfrm>
      </p:grpSpPr>
      <p:sp>
        <p:nvSpPr>
          <p:cNvPr id="3044" name="Google Shape;3044;p2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56"/>
          <p:cNvSpPr/>
          <p:nvPr>
            <p:ph idx="2" type="pic"/>
          </p:nvPr>
        </p:nvSpPr>
        <p:spPr>
          <a:xfrm>
            <a:off x="0" y="0"/>
            <a:ext cx="4572000" cy="5143500"/>
          </a:xfrm>
          <a:prstGeom prst="rect">
            <a:avLst/>
          </a:prstGeom>
          <a:noFill/>
          <a:ln>
            <a:noFill/>
          </a:ln>
        </p:spPr>
      </p:sp>
      <p:sp>
        <p:nvSpPr>
          <p:cNvPr id="3046" name="Google Shape;3046;p25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3047" name="Shape 3047"/>
        <p:cNvGrpSpPr/>
        <p:nvPr/>
      </p:nvGrpSpPr>
      <p:grpSpPr>
        <a:xfrm>
          <a:off x="0" y="0"/>
          <a:ext cx="0" cy="0"/>
          <a:chOff x="0" y="0"/>
          <a:chExt cx="0" cy="0"/>
        </a:xfrm>
      </p:grpSpPr>
      <p:sp>
        <p:nvSpPr>
          <p:cNvPr id="3048" name="Google Shape;3048;p257"/>
          <p:cNvSpPr/>
          <p:nvPr>
            <p:ph idx="2" type="pic"/>
          </p:nvPr>
        </p:nvSpPr>
        <p:spPr>
          <a:xfrm>
            <a:off x="5886100" y="0"/>
            <a:ext cx="3264300" cy="5143500"/>
          </a:xfrm>
          <a:prstGeom prst="rect">
            <a:avLst/>
          </a:prstGeom>
          <a:noFill/>
          <a:ln>
            <a:noFill/>
          </a:ln>
        </p:spPr>
      </p:sp>
      <p:sp>
        <p:nvSpPr>
          <p:cNvPr id="3049" name="Google Shape;3049;p257"/>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3050" name="Shape 3050"/>
        <p:cNvGrpSpPr/>
        <p:nvPr/>
      </p:nvGrpSpPr>
      <p:grpSpPr>
        <a:xfrm>
          <a:off x="0" y="0"/>
          <a:ext cx="0" cy="0"/>
          <a:chOff x="0" y="0"/>
          <a:chExt cx="0" cy="0"/>
        </a:xfrm>
      </p:grpSpPr>
      <p:sp>
        <p:nvSpPr>
          <p:cNvPr id="3051" name="Google Shape;3051;p258"/>
          <p:cNvSpPr/>
          <p:nvPr>
            <p:ph idx="2" type="pic"/>
          </p:nvPr>
        </p:nvSpPr>
        <p:spPr>
          <a:xfrm>
            <a:off x="5008275" y="0"/>
            <a:ext cx="4133100" cy="5143500"/>
          </a:xfrm>
          <a:prstGeom prst="rect">
            <a:avLst/>
          </a:prstGeom>
          <a:noFill/>
          <a:ln>
            <a:noFill/>
          </a:ln>
        </p:spPr>
      </p:sp>
      <p:sp>
        <p:nvSpPr>
          <p:cNvPr id="3052" name="Google Shape;3052;p258"/>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53" name="Google Shape;3053;p258"/>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3054" name="Shape 3054"/>
        <p:cNvGrpSpPr/>
        <p:nvPr/>
      </p:nvGrpSpPr>
      <p:grpSpPr>
        <a:xfrm>
          <a:off x="0" y="0"/>
          <a:ext cx="0" cy="0"/>
          <a:chOff x="0" y="0"/>
          <a:chExt cx="0" cy="0"/>
        </a:xfrm>
      </p:grpSpPr>
      <p:sp>
        <p:nvSpPr>
          <p:cNvPr id="3055" name="Google Shape;3055;p259"/>
          <p:cNvSpPr/>
          <p:nvPr>
            <p:ph idx="2" type="pic"/>
          </p:nvPr>
        </p:nvSpPr>
        <p:spPr>
          <a:xfrm>
            <a:off x="0" y="0"/>
            <a:ext cx="4133100" cy="5143500"/>
          </a:xfrm>
          <a:prstGeom prst="rect">
            <a:avLst/>
          </a:prstGeom>
          <a:noFill/>
          <a:ln>
            <a:noFill/>
          </a:ln>
        </p:spPr>
      </p:sp>
      <p:sp>
        <p:nvSpPr>
          <p:cNvPr id="3056" name="Google Shape;3056;p259"/>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57" name="Google Shape;3057;p259"/>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58" name="Google Shape;3058;p259"/>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59" name="Google Shape;3059;p259"/>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60" name="Google Shape;3060;p259"/>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61" name="Google Shape;3061;p259"/>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62" name="Google Shape;3062;p2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3063" name="Shape 3063"/>
        <p:cNvGrpSpPr/>
        <p:nvPr/>
      </p:nvGrpSpPr>
      <p:grpSpPr>
        <a:xfrm>
          <a:off x="0" y="0"/>
          <a:ext cx="0" cy="0"/>
          <a:chOff x="0" y="0"/>
          <a:chExt cx="0" cy="0"/>
        </a:xfrm>
      </p:grpSpPr>
      <p:sp>
        <p:nvSpPr>
          <p:cNvPr id="3064" name="Google Shape;3064;p260"/>
          <p:cNvSpPr/>
          <p:nvPr/>
        </p:nvSpPr>
        <p:spPr>
          <a:xfrm>
            <a:off x="0" y="0"/>
            <a:ext cx="4571999" cy="5143501"/>
          </a:xfrm>
          <a:prstGeom prst="rect">
            <a:avLst/>
          </a:prstGeom>
          <a:noFill/>
          <a:ln>
            <a:noFill/>
          </a:ln>
        </p:spPr>
      </p:sp>
      <p:sp>
        <p:nvSpPr>
          <p:cNvPr id="3065" name="Google Shape;3065;p260"/>
          <p:cNvSpPr/>
          <p:nvPr/>
        </p:nvSpPr>
        <p:spPr>
          <a:xfrm>
            <a:off x="1319600" y="0"/>
            <a:ext cx="7824400" cy="5143500"/>
          </a:xfrm>
          <a:prstGeom prst="rect">
            <a:avLst/>
          </a:prstGeom>
          <a:noFill/>
          <a:ln>
            <a:noFill/>
          </a:ln>
        </p:spPr>
      </p:sp>
      <p:sp>
        <p:nvSpPr>
          <p:cNvPr id="3066" name="Google Shape;3066;p260"/>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67" name="Google Shape;3067;p260"/>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68" name="Google Shape;3068;p260"/>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69" name="Google Shape;3069;p260"/>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70" name="Google Shape;3070;p260"/>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71" name="Google Shape;3071;p260"/>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72" name="Google Shape;3072;p2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3073" name="Shape 3073"/>
        <p:cNvGrpSpPr/>
        <p:nvPr/>
      </p:nvGrpSpPr>
      <p:grpSpPr>
        <a:xfrm>
          <a:off x="0" y="0"/>
          <a:ext cx="0" cy="0"/>
          <a:chOff x="0" y="0"/>
          <a:chExt cx="0" cy="0"/>
        </a:xfrm>
      </p:grpSpPr>
      <p:sp>
        <p:nvSpPr>
          <p:cNvPr id="3074" name="Google Shape;3074;p2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61"/>
          <p:cNvSpPr/>
          <p:nvPr/>
        </p:nvSpPr>
        <p:spPr>
          <a:xfrm rot="5400000">
            <a:off x="358613" y="-377662"/>
            <a:ext cx="5153025" cy="5889300"/>
          </a:xfrm>
          <a:prstGeom prst="rect">
            <a:avLst/>
          </a:prstGeom>
          <a:noFill/>
          <a:ln>
            <a:noFill/>
          </a:ln>
        </p:spPr>
      </p:sp>
      <p:sp>
        <p:nvSpPr>
          <p:cNvPr id="3076" name="Google Shape;3076;p261"/>
          <p:cNvSpPr/>
          <p:nvPr/>
        </p:nvSpPr>
        <p:spPr>
          <a:xfrm flipH="1">
            <a:off x="-9525" y="-9525"/>
            <a:ext cx="3716300" cy="3655077"/>
          </a:xfrm>
          <a:prstGeom prst="rect">
            <a:avLst/>
          </a:prstGeom>
          <a:noFill/>
          <a:ln>
            <a:noFill/>
          </a:ln>
        </p:spPr>
      </p:sp>
      <p:pic>
        <p:nvPicPr>
          <p:cNvPr id="3077" name="Google Shape;3077;p261"/>
          <p:cNvPicPr preferRelativeResize="0"/>
          <p:nvPr/>
        </p:nvPicPr>
        <p:blipFill rotWithShape="1">
          <a:blip r:embed="rId2">
            <a:alphaModFix/>
          </a:blip>
          <a:srcRect b="0" l="69" r="69" t="0"/>
          <a:stretch/>
        </p:blipFill>
        <p:spPr>
          <a:xfrm>
            <a:off x="0" y="343558"/>
            <a:ext cx="4572001" cy="4597219"/>
          </a:xfrm>
          <a:prstGeom prst="rect">
            <a:avLst/>
          </a:prstGeom>
          <a:noFill/>
          <a:ln>
            <a:noFill/>
          </a:ln>
        </p:spPr>
      </p:pic>
      <p:sp>
        <p:nvSpPr>
          <p:cNvPr id="3078" name="Google Shape;3078;p261"/>
          <p:cNvSpPr/>
          <p:nvPr/>
        </p:nvSpPr>
        <p:spPr>
          <a:xfrm>
            <a:off x="-9522" y="2405254"/>
            <a:ext cx="3311350" cy="2738248"/>
          </a:xfrm>
          <a:prstGeom prst="rect">
            <a:avLst/>
          </a:prstGeom>
          <a:noFill/>
          <a:ln>
            <a:noFill/>
          </a:ln>
        </p:spPr>
      </p:sp>
      <p:sp>
        <p:nvSpPr>
          <p:cNvPr id="3079" name="Google Shape;3079;p261"/>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080" name="Google Shape;3080;p261"/>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3081" name="Shape 3081"/>
        <p:cNvGrpSpPr/>
        <p:nvPr/>
      </p:nvGrpSpPr>
      <p:grpSpPr>
        <a:xfrm>
          <a:off x="0" y="0"/>
          <a:ext cx="0" cy="0"/>
          <a:chOff x="0" y="0"/>
          <a:chExt cx="0" cy="0"/>
        </a:xfrm>
      </p:grpSpPr>
      <p:sp>
        <p:nvSpPr>
          <p:cNvPr id="3082" name="Google Shape;3082;p2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62"/>
          <p:cNvSpPr/>
          <p:nvPr/>
        </p:nvSpPr>
        <p:spPr>
          <a:xfrm>
            <a:off x="3698400" y="0"/>
            <a:ext cx="5445600" cy="5143500"/>
          </a:xfrm>
          <a:prstGeom prst="rect">
            <a:avLst/>
          </a:prstGeom>
          <a:noFill/>
          <a:ln>
            <a:noFill/>
          </a:ln>
        </p:spPr>
      </p:sp>
      <p:pic>
        <p:nvPicPr>
          <p:cNvPr id="3084" name="Google Shape;3084;p262"/>
          <p:cNvPicPr preferRelativeResize="0"/>
          <p:nvPr/>
        </p:nvPicPr>
        <p:blipFill rotWithShape="1">
          <a:blip r:embed="rId2">
            <a:alphaModFix/>
          </a:blip>
          <a:srcRect b="11863" l="26027" r="9943" t="0"/>
          <a:stretch/>
        </p:blipFill>
        <p:spPr>
          <a:xfrm>
            <a:off x="3858125" y="286925"/>
            <a:ext cx="5285873" cy="4856575"/>
          </a:xfrm>
          <a:prstGeom prst="rect">
            <a:avLst/>
          </a:prstGeom>
          <a:noFill/>
          <a:ln>
            <a:noFill/>
          </a:ln>
        </p:spPr>
      </p:pic>
      <p:sp>
        <p:nvSpPr>
          <p:cNvPr id="3085" name="Google Shape;3085;p262"/>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191" name="Shape 191"/>
        <p:cNvGrpSpPr/>
        <p:nvPr/>
      </p:nvGrpSpPr>
      <p:grpSpPr>
        <a:xfrm>
          <a:off x="0" y="0"/>
          <a:ext cx="0" cy="0"/>
          <a:chOff x="0" y="0"/>
          <a:chExt cx="0" cy="0"/>
        </a:xfrm>
      </p:grpSpPr>
      <p:pic>
        <p:nvPicPr>
          <p:cNvPr id="192" name="Google Shape;192;p28"/>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193" name="Google Shape;193;p28"/>
          <p:cNvSpPr/>
          <p:nvPr>
            <p:ph idx="2" type="pic"/>
          </p:nvPr>
        </p:nvSpPr>
        <p:spPr>
          <a:xfrm>
            <a:off x="5008288" y="3559040"/>
            <a:ext cx="877800" cy="877800"/>
          </a:xfrm>
          <a:prstGeom prst="ellipse">
            <a:avLst/>
          </a:prstGeom>
          <a:noFill/>
          <a:ln>
            <a:noFill/>
          </a:ln>
        </p:spPr>
      </p:sp>
      <p:sp>
        <p:nvSpPr>
          <p:cNvPr id="194" name="Google Shape;194;p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8"/>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6" name="Google Shape;196;p28"/>
          <p:cNvSpPr/>
          <p:nvPr>
            <p:ph idx="3" type="pic"/>
          </p:nvPr>
        </p:nvSpPr>
        <p:spPr>
          <a:xfrm>
            <a:off x="5008288" y="2461640"/>
            <a:ext cx="877800" cy="877800"/>
          </a:xfrm>
          <a:prstGeom prst="ellipse">
            <a:avLst/>
          </a:prstGeom>
          <a:noFill/>
          <a:ln>
            <a:noFill/>
          </a:ln>
        </p:spPr>
      </p:sp>
      <p:sp>
        <p:nvSpPr>
          <p:cNvPr id="197" name="Google Shape;197;p28"/>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8" name="Google Shape;198;p28"/>
          <p:cNvSpPr/>
          <p:nvPr>
            <p:ph idx="5" type="pic"/>
          </p:nvPr>
        </p:nvSpPr>
        <p:spPr>
          <a:xfrm>
            <a:off x="5008288" y="1364240"/>
            <a:ext cx="877800" cy="877800"/>
          </a:xfrm>
          <a:prstGeom prst="ellipse">
            <a:avLst/>
          </a:prstGeom>
          <a:noFill/>
          <a:ln>
            <a:noFill/>
          </a:ln>
        </p:spPr>
      </p:sp>
      <p:sp>
        <p:nvSpPr>
          <p:cNvPr id="199" name="Google Shape;199;p28"/>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00" name="Google Shape;200;p28"/>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01" name="Google Shape;201;p28"/>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3086" name="Shape 3086"/>
        <p:cNvGrpSpPr/>
        <p:nvPr/>
      </p:nvGrpSpPr>
      <p:grpSpPr>
        <a:xfrm>
          <a:off x="0" y="0"/>
          <a:ext cx="0" cy="0"/>
          <a:chOff x="0" y="0"/>
          <a:chExt cx="0" cy="0"/>
        </a:xfrm>
      </p:grpSpPr>
      <p:sp>
        <p:nvSpPr>
          <p:cNvPr id="3087" name="Google Shape;3087;p263"/>
          <p:cNvSpPr/>
          <p:nvPr/>
        </p:nvSpPr>
        <p:spPr>
          <a:xfrm flipH="1" rot="5400000">
            <a:off x="4082063" y="43463"/>
            <a:ext cx="5153025" cy="5047050"/>
          </a:xfrm>
          <a:prstGeom prst="rect">
            <a:avLst/>
          </a:prstGeom>
          <a:noFill/>
          <a:ln>
            <a:noFill/>
          </a:ln>
        </p:spPr>
      </p:sp>
      <p:sp>
        <p:nvSpPr>
          <p:cNvPr id="3088" name="Google Shape;3088;p263"/>
          <p:cNvSpPr/>
          <p:nvPr/>
        </p:nvSpPr>
        <p:spPr>
          <a:xfrm>
            <a:off x="4140975" y="1100925"/>
            <a:ext cx="5047050" cy="4042573"/>
          </a:xfrm>
          <a:prstGeom prst="rect">
            <a:avLst/>
          </a:prstGeom>
          <a:noFill/>
          <a:ln>
            <a:noFill/>
          </a:ln>
        </p:spPr>
      </p:sp>
      <p:pic>
        <p:nvPicPr>
          <p:cNvPr id="3089" name="Google Shape;3089;p263"/>
          <p:cNvPicPr preferRelativeResize="0"/>
          <p:nvPr/>
        </p:nvPicPr>
        <p:blipFill rotWithShape="1">
          <a:blip r:embed="rId2">
            <a:alphaModFix/>
          </a:blip>
          <a:srcRect b="0" l="0" r="-10" t="64783"/>
          <a:stretch/>
        </p:blipFill>
        <p:spPr>
          <a:xfrm flipH="1" rot="10800000">
            <a:off x="2933100" y="3609400"/>
            <a:ext cx="4356800" cy="1534100"/>
          </a:xfrm>
          <a:prstGeom prst="rect">
            <a:avLst/>
          </a:prstGeom>
          <a:noFill/>
          <a:ln>
            <a:noFill/>
          </a:ln>
        </p:spPr>
      </p:pic>
      <p:sp>
        <p:nvSpPr>
          <p:cNvPr id="3090" name="Google Shape;3090;p2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91" name="Google Shape;3091;p263"/>
          <p:cNvPicPr preferRelativeResize="0"/>
          <p:nvPr/>
        </p:nvPicPr>
        <p:blipFill rotWithShape="1">
          <a:blip r:embed="rId2">
            <a:alphaModFix/>
          </a:blip>
          <a:srcRect b="56881" l="0" r="34227" t="0"/>
          <a:stretch/>
        </p:blipFill>
        <p:spPr>
          <a:xfrm flipH="1" rot="10800000">
            <a:off x="6316625" y="-28575"/>
            <a:ext cx="2865475" cy="1878375"/>
          </a:xfrm>
          <a:prstGeom prst="rect">
            <a:avLst/>
          </a:prstGeom>
          <a:noFill/>
          <a:ln>
            <a:noFill/>
          </a:ln>
        </p:spPr>
      </p:pic>
      <p:sp>
        <p:nvSpPr>
          <p:cNvPr id="3092" name="Google Shape;3092;p263"/>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93" name="Google Shape;3093;p263"/>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3094" name="Shape 3094"/>
        <p:cNvGrpSpPr/>
        <p:nvPr/>
      </p:nvGrpSpPr>
      <p:grpSpPr>
        <a:xfrm>
          <a:off x="0" y="0"/>
          <a:ext cx="0" cy="0"/>
          <a:chOff x="0" y="0"/>
          <a:chExt cx="0" cy="0"/>
        </a:xfrm>
      </p:grpSpPr>
      <p:sp>
        <p:nvSpPr>
          <p:cNvPr id="3095" name="Google Shape;3095;p2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64"/>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97" name="Google Shape;3097;p264"/>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098" name="Google Shape;3098;p264"/>
          <p:cNvSpPr/>
          <p:nvPr/>
        </p:nvSpPr>
        <p:spPr>
          <a:xfrm>
            <a:off x="6497825" y="0"/>
            <a:ext cx="2646175" cy="3249075"/>
          </a:xfrm>
          <a:prstGeom prst="rect">
            <a:avLst/>
          </a:prstGeom>
          <a:noFill/>
          <a:ln>
            <a:noFill/>
          </a:ln>
        </p:spPr>
      </p:sp>
      <p:pic>
        <p:nvPicPr>
          <p:cNvPr id="3099" name="Google Shape;3099;p264"/>
          <p:cNvPicPr preferRelativeResize="0"/>
          <p:nvPr/>
        </p:nvPicPr>
        <p:blipFill>
          <a:blip r:embed="rId2">
            <a:alphaModFix/>
          </a:blip>
          <a:stretch>
            <a:fillRect/>
          </a:stretch>
        </p:blipFill>
        <p:spPr>
          <a:xfrm>
            <a:off x="4133100" y="972774"/>
            <a:ext cx="5010901" cy="4189851"/>
          </a:xfrm>
          <a:prstGeom prst="rect">
            <a:avLst/>
          </a:prstGeom>
          <a:noFill/>
          <a:ln>
            <a:noFill/>
          </a:ln>
        </p:spPr>
      </p:pic>
      <p:sp>
        <p:nvSpPr>
          <p:cNvPr id="3100" name="Google Shape;3100;p264"/>
          <p:cNvSpPr/>
          <p:nvPr/>
        </p:nvSpPr>
        <p:spPr>
          <a:xfrm flipH="1" rot="-5400000">
            <a:off x="6650638" y="2659663"/>
            <a:ext cx="1766525" cy="32964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3101" name="Shape 3101"/>
        <p:cNvGrpSpPr/>
        <p:nvPr/>
      </p:nvGrpSpPr>
      <p:grpSpPr>
        <a:xfrm>
          <a:off x="0" y="0"/>
          <a:ext cx="0" cy="0"/>
          <a:chOff x="0" y="0"/>
          <a:chExt cx="0" cy="0"/>
        </a:xfrm>
      </p:grpSpPr>
      <p:sp>
        <p:nvSpPr>
          <p:cNvPr id="3102" name="Google Shape;3102;p2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03" name="Google Shape;3103;p265"/>
          <p:cNvPicPr preferRelativeResize="0"/>
          <p:nvPr/>
        </p:nvPicPr>
        <p:blipFill rotWithShape="1">
          <a:blip r:embed="rId2">
            <a:alphaModFix/>
          </a:blip>
          <a:srcRect b="16268" l="10028" r="10631" t="0"/>
          <a:stretch/>
        </p:blipFill>
        <p:spPr>
          <a:xfrm rot="5400000">
            <a:off x="124588" y="-181737"/>
            <a:ext cx="5181600" cy="5468875"/>
          </a:xfrm>
          <a:prstGeom prst="rect">
            <a:avLst/>
          </a:prstGeom>
          <a:noFill/>
          <a:ln>
            <a:noFill/>
          </a:ln>
        </p:spPr>
      </p:pic>
      <p:sp>
        <p:nvSpPr>
          <p:cNvPr id="3104" name="Google Shape;3104;p265"/>
          <p:cNvSpPr/>
          <p:nvPr/>
        </p:nvSpPr>
        <p:spPr>
          <a:xfrm>
            <a:off x="0" y="0"/>
            <a:ext cx="4574175" cy="3629050"/>
          </a:xfrm>
          <a:prstGeom prst="rect">
            <a:avLst/>
          </a:prstGeom>
          <a:noFill/>
          <a:ln>
            <a:noFill/>
          </a:ln>
        </p:spPr>
      </p:sp>
      <p:sp>
        <p:nvSpPr>
          <p:cNvPr id="3105" name="Google Shape;3105;p265"/>
          <p:cNvSpPr/>
          <p:nvPr/>
        </p:nvSpPr>
        <p:spPr>
          <a:xfrm>
            <a:off x="0" y="691950"/>
            <a:ext cx="5017774" cy="4451550"/>
          </a:xfrm>
          <a:prstGeom prst="rect">
            <a:avLst/>
          </a:prstGeom>
          <a:noFill/>
          <a:ln>
            <a:noFill/>
          </a:ln>
        </p:spPr>
      </p:sp>
      <p:sp>
        <p:nvSpPr>
          <p:cNvPr id="3106" name="Google Shape;3106;p265"/>
          <p:cNvSpPr/>
          <p:nvPr/>
        </p:nvSpPr>
        <p:spPr>
          <a:xfrm>
            <a:off x="546625" y="2963350"/>
            <a:ext cx="6982300" cy="2180150"/>
          </a:xfrm>
          <a:prstGeom prst="rect">
            <a:avLst/>
          </a:prstGeom>
          <a:noFill/>
          <a:ln>
            <a:noFill/>
          </a:ln>
        </p:spPr>
      </p:sp>
      <p:sp>
        <p:nvSpPr>
          <p:cNvPr id="3107" name="Google Shape;3107;p265"/>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108" name="Google Shape;3108;p265"/>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3109" name="Shape 3109"/>
        <p:cNvGrpSpPr/>
        <p:nvPr/>
      </p:nvGrpSpPr>
      <p:grpSpPr>
        <a:xfrm>
          <a:off x="0" y="0"/>
          <a:ext cx="0" cy="0"/>
          <a:chOff x="0" y="0"/>
          <a:chExt cx="0" cy="0"/>
        </a:xfrm>
      </p:grpSpPr>
      <p:sp>
        <p:nvSpPr>
          <p:cNvPr id="3110" name="Google Shape;3110;p2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66"/>
          <p:cNvSpPr/>
          <p:nvPr/>
        </p:nvSpPr>
        <p:spPr>
          <a:xfrm>
            <a:off x="-19050" y="787175"/>
            <a:ext cx="4152149" cy="4356325"/>
          </a:xfrm>
          <a:prstGeom prst="rect">
            <a:avLst/>
          </a:prstGeom>
          <a:noFill/>
          <a:ln>
            <a:noFill/>
          </a:ln>
        </p:spPr>
      </p:sp>
      <p:pic>
        <p:nvPicPr>
          <p:cNvPr id="3112" name="Google Shape;3112;p266"/>
          <p:cNvPicPr preferRelativeResize="0"/>
          <p:nvPr/>
        </p:nvPicPr>
        <p:blipFill rotWithShape="1">
          <a:blip r:embed="rId2">
            <a:alphaModFix/>
          </a:blip>
          <a:srcRect b="35090" l="0" r="15002" t="71"/>
          <a:stretch/>
        </p:blipFill>
        <p:spPr>
          <a:xfrm rot="5400000">
            <a:off x="-591612" y="896488"/>
            <a:ext cx="4829100" cy="3683975"/>
          </a:xfrm>
          <a:prstGeom prst="rect">
            <a:avLst/>
          </a:prstGeom>
          <a:noFill/>
          <a:ln>
            <a:noFill/>
          </a:ln>
        </p:spPr>
      </p:pic>
      <p:sp>
        <p:nvSpPr>
          <p:cNvPr id="3113" name="Google Shape;3113;p266"/>
          <p:cNvSpPr/>
          <p:nvPr/>
        </p:nvSpPr>
        <p:spPr>
          <a:xfrm>
            <a:off x="0" y="787175"/>
            <a:ext cx="1956824" cy="2497976"/>
          </a:xfrm>
          <a:prstGeom prst="rect">
            <a:avLst/>
          </a:prstGeom>
          <a:noFill/>
          <a:ln>
            <a:noFill/>
          </a:ln>
        </p:spPr>
      </p:sp>
      <p:sp>
        <p:nvSpPr>
          <p:cNvPr id="3114" name="Google Shape;3114;p266"/>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3115" name="Shape 3115"/>
        <p:cNvGrpSpPr/>
        <p:nvPr/>
      </p:nvGrpSpPr>
      <p:grpSpPr>
        <a:xfrm>
          <a:off x="0" y="0"/>
          <a:ext cx="0" cy="0"/>
          <a:chOff x="0" y="0"/>
          <a:chExt cx="0" cy="0"/>
        </a:xfrm>
      </p:grpSpPr>
      <p:sp>
        <p:nvSpPr>
          <p:cNvPr id="3116" name="Google Shape;3116;p2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7" name="Google Shape;3117;p267"/>
          <p:cNvPicPr preferRelativeResize="0"/>
          <p:nvPr/>
        </p:nvPicPr>
        <p:blipFill rotWithShape="1">
          <a:blip r:embed="rId2">
            <a:alphaModFix/>
          </a:blip>
          <a:srcRect b="5227" l="23576" r="2096" t="9499"/>
          <a:stretch/>
        </p:blipFill>
        <p:spPr>
          <a:xfrm>
            <a:off x="0" y="0"/>
            <a:ext cx="5978525" cy="5143500"/>
          </a:xfrm>
          <a:prstGeom prst="rect">
            <a:avLst/>
          </a:prstGeom>
          <a:noFill/>
          <a:ln>
            <a:noFill/>
          </a:ln>
        </p:spPr>
      </p:pic>
      <p:pic>
        <p:nvPicPr>
          <p:cNvPr id="3118" name="Google Shape;3118;p267"/>
          <p:cNvPicPr preferRelativeResize="0"/>
          <p:nvPr/>
        </p:nvPicPr>
        <p:blipFill rotWithShape="1">
          <a:blip r:embed="rId3">
            <a:alphaModFix/>
          </a:blip>
          <a:srcRect b="49" l="16597" r="34926" t="378"/>
          <a:stretch/>
        </p:blipFill>
        <p:spPr>
          <a:xfrm rot="5400000">
            <a:off x="2595562" y="-1395413"/>
            <a:ext cx="5153025" cy="7943851"/>
          </a:xfrm>
          <a:prstGeom prst="rect">
            <a:avLst/>
          </a:prstGeom>
          <a:noFill/>
          <a:ln>
            <a:noFill/>
          </a:ln>
        </p:spPr>
      </p:pic>
      <p:sp>
        <p:nvSpPr>
          <p:cNvPr id="3119" name="Google Shape;3119;p267"/>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3120" name="Google Shape;3120;p267"/>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3121" name="Google Shape;3121;p267"/>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3122" name="Shape 3122"/>
        <p:cNvGrpSpPr/>
        <p:nvPr/>
      </p:nvGrpSpPr>
      <p:grpSpPr>
        <a:xfrm>
          <a:off x="0" y="0"/>
          <a:ext cx="0" cy="0"/>
          <a:chOff x="0" y="0"/>
          <a:chExt cx="0" cy="0"/>
        </a:xfrm>
      </p:grpSpPr>
      <p:sp>
        <p:nvSpPr>
          <p:cNvPr id="3123" name="Google Shape;3123;p2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68"/>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25" name="Google Shape;3125;p268"/>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26" name="Google Shape;3126;p268"/>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27" name="Google Shape;3127;p268"/>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3128" name="Google Shape;3128;p268"/>
          <p:cNvPicPr preferRelativeResize="0"/>
          <p:nvPr/>
        </p:nvPicPr>
        <p:blipFill rotWithShape="1">
          <a:blip r:embed="rId2">
            <a:alphaModFix/>
          </a:blip>
          <a:srcRect b="0" l="26921" r="25208" t="0"/>
          <a:stretch/>
        </p:blipFill>
        <p:spPr>
          <a:xfrm>
            <a:off x="0" y="0"/>
            <a:ext cx="3691551" cy="5143499"/>
          </a:xfrm>
          <a:prstGeom prst="rect">
            <a:avLst/>
          </a:prstGeom>
          <a:noFill/>
          <a:ln>
            <a:noFill/>
          </a:ln>
        </p:spPr>
      </p:pic>
      <p:pic>
        <p:nvPicPr>
          <p:cNvPr id="3129" name="Google Shape;3129;p268"/>
          <p:cNvPicPr preferRelativeResize="0"/>
          <p:nvPr/>
        </p:nvPicPr>
        <p:blipFill rotWithShape="1">
          <a:blip r:embed="rId3">
            <a:alphaModFix/>
          </a:blip>
          <a:srcRect b="0" l="37942" r="0" t="5900"/>
          <a:stretch/>
        </p:blipFill>
        <p:spPr>
          <a:xfrm flipH="1" rot="10800000">
            <a:off x="0" y="232325"/>
            <a:ext cx="3245775" cy="49217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3130" name="Shape 3130"/>
        <p:cNvGrpSpPr/>
        <p:nvPr/>
      </p:nvGrpSpPr>
      <p:grpSpPr>
        <a:xfrm>
          <a:off x="0" y="0"/>
          <a:ext cx="0" cy="0"/>
          <a:chOff x="0" y="0"/>
          <a:chExt cx="0" cy="0"/>
        </a:xfrm>
      </p:grpSpPr>
      <p:sp>
        <p:nvSpPr>
          <p:cNvPr id="3131" name="Google Shape;3131;p2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32" name="Google Shape;3132;p269"/>
          <p:cNvPicPr preferRelativeResize="0"/>
          <p:nvPr/>
        </p:nvPicPr>
        <p:blipFill rotWithShape="1">
          <a:blip r:embed="rId2">
            <a:alphaModFix/>
          </a:blip>
          <a:srcRect b="0" l="30973" r="21191" t="0"/>
          <a:stretch/>
        </p:blipFill>
        <p:spPr>
          <a:xfrm>
            <a:off x="2" y="0"/>
            <a:ext cx="3691551" cy="5143501"/>
          </a:xfrm>
          <a:prstGeom prst="rect">
            <a:avLst/>
          </a:prstGeom>
          <a:noFill/>
          <a:ln>
            <a:noFill/>
          </a:ln>
        </p:spPr>
      </p:pic>
      <p:pic>
        <p:nvPicPr>
          <p:cNvPr id="3133" name="Google Shape;3133;p269"/>
          <p:cNvPicPr preferRelativeResize="0"/>
          <p:nvPr/>
        </p:nvPicPr>
        <p:blipFill rotWithShape="1">
          <a:blip r:embed="rId3">
            <a:alphaModFix/>
          </a:blip>
          <a:srcRect b="9" l="35546" r="0" t="9"/>
          <a:stretch/>
        </p:blipFill>
        <p:spPr>
          <a:xfrm rot="10800000">
            <a:off x="643650" y="323925"/>
            <a:ext cx="3048525" cy="4728500"/>
          </a:xfrm>
          <a:prstGeom prst="rect">
            <a:avLst/>
          </a:prstGeom>
          <a:noFill/>
          <a:ln>
            <a:noFill/>
          </a:ln>
        </p:spPr>
      </p:pic>
      <p:sp>
        <p:nvSpPr>
          <p:cNvPr id="3134" name="Google Shape;3134;p269"/>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3135" name="Shape 3135"/>
        <p:cNvGrpSpPr/>
        <p:nvPr/>
      </p:nvGrpSpPr>
      <p:grpSpPr>
        <a:xfrm>
          <a:off x="0" y="0"/>
          <a:ext cx="0" cy="0"/>
          <a:chOff x="0" y="0"/>
          <a:chExt cx="0" cy="0"/>
        </a:xfrm>
      </p:grpSpPr>
      <p:sp>
        <p:nvSpPr>
          <p:cNvPr id="3136" name="Google Shape;3136;p2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37" name="Google Shape;3137;p270"/>
          <p:cNvPicPr preferRelativeResize="0"/>
          <p:nvPr/>
        </p:nvPicPr>
        <p:blipFill rotWithShape="1">
          <a:blip r:embed="rId2">
            <a:alphaModFix/>
          </a:blip>
          <a:srcRect b="0" l="28816" r="29035" t="0"/>
          <a:stretch/>
        </p:blipFill>
        <p:spPr>
          <a:xfrm>
            <a:off x="0" y="0"/>
            <a:ext cx="3252623" cy="5143501"/>
          </a:xfrm>
          <a:prstGeom prst="rect">
            <a:avLst/>
          </a:prstGeom>
          <a:noFill/>
          <a:ln>
            <a:noFill/>
          </a:ln>
        </p:spPr>
      </p:pic>
      <p:pic>
        <p:nvPicPr>
          <p:cNvPr id="3138" name="Google Shape;3138;p270"/>
          <p:cNvPicPr preferRelativeResize="0"/>
          <p:nvPr/>
        </p:nvPicPr>
        <p:blipFill rotWithShape="1">
          <a:blip r:embed="rId3">
            <a:alphaModFix/>
          </a:blip>
          <a:srcRect b="0" l="33699" r="2414" t="5365"/>
          <a:stretch/>
        </p:blipFill>
        <p:spPr>
          <a:xfrm rot="10800000">
            <a:off x="2499" y="337227"/>
            <a:ext cx="3244676" cy="4806123"/>
          </a:xfrm>
          <a:prstGeom prst="rect">
            <a:avLst/>
          </a:prstGeom>
          <a:noFill/>
          <a:ln>
            <a:noFill/>
          </a:ln>
        </p:spPr>
      </p:pic>
      <p:sp>
        <p:nvSpPr>
          <p:cNvPr id="3139" name="Google Shape;3139;p270"/>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0" name="Google Shape;3140;p270"/>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3141" name="Shape 3141"/>
        <p:cNvGrpSpPr/>
        <p:nvPr/>
      </p:nvGrpSpPr>
      <p:grpSpPr>
        <a:xfrm>
          <a:off x="0" y="0"/>
          <a:ext cx="0" cy="0"/>
          <a:chOff x="0" y="0"/>
          <a:chExt cx="0" cy="0"/>
        </a:xfrm>
      </p:grpSpPr>
      <p:sp>
        <p:nvSpPr>
          <p:cNvPr id="3142" name="Google Shape;3142;p2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71"/>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4" name="Google Shape;3144;p271"/>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145" name="Google Shape;3145;p271"/>
          <p:cNvSpPr/>
          <p:nvPr/>
        </p:nvSpPr>
        <p:spPr>
          <a:xfrm>
            <a:off x="-2" y="0"/>
            <a:ext cx="3698401" cy="5143501"/>
          </a:xfrm>
          <a:prstGeom prst="rect">
            <a:avLst/>
          </a:prstGeom>
          <a:noFill/>
          <a:ln>
            <a:noFill/>
          </a:ln>
        </p:spPr>
      </p:sp>
      <p:pic>
        <p:nvPicPr>
          <p:cNvPr id="3146" name="Google Shape;3146;p271"/>
          <p:cNvPicPr preferRelativeResize="0"/>
          <p:nvPr/>
        </p:nvPicPr>
        <p:blipFill rotWithShape="1">
          <a:blip r:embed="rId2">
            <a:alphaModFix/>
          </a:blip>
          <a:srcRect b="12252" l="0" r="12441" t="16880"/>
          <a:stretch/>
        </p:blipFill>
        <p:spPr>
          <a:xfrm rot="5400000">
            <a:off x="-434937" y="1019313"/>
            <a:ext cx="4563050" cy="36931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3147" name="Shape 3147"/>
        <p:cNvGrpSpPr/>
        <p:nvPr/>
      </p:nvGrpSpPr>
      <p:grpSpPr>
        <a:xfrm>
          <a:off x="0" y="0"/>
          <a:ext cx="0" cy="0"/>
          <a:chOff x="0" y="0"/>
          <a:chExt cx="0" cy="0"/>
        </a:xfrm>
      </p:grpSpPr>
      <p:sp>
        <p:nvSpPr>
          <p:cNvPr id="3148" name="Google Shape;3148;p2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49" name="Google Shape;3149;p272"/>
          <p:cNvPicPr preferRelativeResize="0"/>
          <p:nvPr/>
        </p:nvPicPr>
        <p:blipFill rotWithShape="1">
          <a:blip r:embed="rId2">
            <a:alphaModFix/>
          </a:blip>
          <a:srcRect b="0" l="13347" r="38621" t="0"/>
          <a:stretch/>
        </p:blipFill>
        <p:spPr>
          <a:xfrm>
            <a:off x="0" y="0"/>
            <a:ext cx="3698401" cy="5143499"/>
          </a:xfrm>
          <a:prstGeom prst="rect">
            <a:avLst/>
          </a:prstGeom>
          <a:noFill/>
          <a:ln>
            <a:noFill/>
          </a:ln>
        </p:spPr>
      </p:pic>
      <p:pic>
        <p:nvPicPr>
          <p:cNvPr id="3150" name="Google Shape;3150;p272"/>
          <p:cNvPicPr preferRelativeResize="0"/>
          <p:nvPr/>
        </p:nvPicPr>
        <p:blipFill rotWithShape="1">
          <a:blip r:embed="rId3">
            <a:alphaModFix/>
          </a:blip>
          <a:srcRect b="10992" l="31838" r="0" t="0"/>
          <a:stretch/>
        </p:blipFill>
        <p:spPr>
          <a:xfrm flipH="1">
            <a:off x="422225" y="865275"/>
            <a:ext cx="3276175" cy="4278225"/>
          </a:xfrm>
          <a:prstGeom prst="rect">
            <a:avLst/>
          </a:prstGeom>
          <a:noFill/>
          <a:ln>
            <a:noFill/>
          </a:ln>
        </p:spPr>
      </p:pic>
      <p:sp>
        <p:nvSpPr>
          <p:cNvPr id="3151" name="Google Shape;3151;p272"/>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152" name="Google Shape;3152;p272"/>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02" name="Shape 202"/>
        <p:cNvGrpSpPr/>
        <p:nvPr/>
      </p:nvGrpSpPr>
      <p:grpSpPr>
        <a:xfrm>
          <a:off x="0" y="0"/>
          <a:ext cx="0" cy="0"/>
          <a:chOff x="0" y="0"/>
          <a:chExt cx="0" cy="0"/>
        </a:xfrm>
      </p:grpSpPr>
      <p:pic>
        <p:nvPicPr>
          <p:cNvPr id="203" name="Google Shape;203;p29"/>
          <p:cNvPicPr preferRelativeResize="0"/>
          <p:nvPr/>
        </p:nvPicPr>
        <p:blipFill rotWithShape="1">
          <a:blip r:embed="rId2">
            <a:alphaModFix/>
          </a:blip>
          <a:srcRect b="40864" l="8709" r="-192" t="12336"/>
          <a:stretch/>
        </p:blipFill>
        <p:spPr>
          <a:xfrm rot="10800000">
            <a:off x="-920675" y="-9525"/>
            <a:ext cx="10093250" cy="5162550"/>
          </a:xfrm>
          <a:prstGeom prst="rect">
            <a:avLst/>
          </a:prstGeom>
          <a:noFill/>
          <a:ln>
            <a:noFill/>
          </a:ln>
        </p:spPr>
      </p:pic>
      <p:sp>
        <p:nvSpPr>
          <p:cNvPr id="204" name="Google Shape;204;p29"/>
          <p:cNvSpPr/>
          <p:nvPr>
            <p:ph idx="2" type="pic"/>
          </p:nvPr>
        </p:nvSpPr>
        <p:spPr>
          <a:xfrm>
            <a:off x="5008288" y="3559040"/>
            <a:ext cx="877800" cy="877800"/>
          </a:xfrm>
          <a:prstGeom prst="ellipse">
            <a:avLst/>
          </a:prstGeom>
          <a:noFill/>
          <a:ln>
            <a:noFill/>
          </a:ln>
        </p:spPr>
      </p:sp>
      <p:sp>
        <p:nvSpPr>
          <p:cNvPr id="205" name="Google Shape;205;p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9"/>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7" name="Google Shape;207;p29"/>
          <p:cNvSpPr/>
          <p:nvPr>
            <p:ph idx="3" type="pic"/>
          </p:nvPr>
        </p:nvSpPr>
        <p:spPr>
          <a:xfrm>
            <a:off x="5008288" y="2461640"/>
            <a:ext cx="877800" cy="877800"/>
          </a:xfrm>
          <a:prstGeom prst="ellipse">
            <a:avLst/>
          </a:prstGeom>
          <a:noFill/>
          <a:ln>
            <a:noFill/>
          </a:ln>
        </p:spPr>
      </p:sp>
      <p:sp>
        <p:nvSpPr>
          <p:cNvPr id="208" name="Google Shape;208;p29"/>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9" name="Google Shape;209;p29"/>
          <p:cNvSpPr/>
          <p:nvPr>
            <p:ph idx="5" type="pic"/>
          </p:nvPr>
        </p:nvSpPr>
        <p:spPr>
          <a:xfrm>
            <a:off x="5008288" y="1364240"/>
            <a:ext cx="877800" cy="877800"/>
          </a:xfrm>
          <a:prstGeom prst="ellipse">
            <a:avLst/>
          </a:prstGeom>
          <a:noFill/>
          <a:ln>
            <a:noFill/>
          </a:ln>
        </p:spPr>
      </p:sp>
      <p:sp>
        <p:nvSpPr>
          <p:cNvPr id="210" name="Google Shape;210;p29"/>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11" name="Google Shape;211;p29"/>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12" name="Google Shape;212;p29"/>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3153" name="Shape 3153"/>
        <p:cNvGrpSpPr/>
        <p:nvPr/>
      </p:nvGrpSpPr>
      <p:grpSpPr>
        <a:xfrm>
          <a:off x="0" y="0"/>
          <a:ext cx="0" cy="0"/>
          <a:chOff x="0" y="0"/>
          <a:chExt cx="0" cy="0"/>
        </a:xfrm>
      </p:grpSpPr>
      <p:pic>
        <p:nvPicPr>
          <p:cNvPr id="3154" name="Google Shape;3154;p273"/>
          <p:cNvPicPr preferRelativeResize="0"/>
          <p:nvPr/>
        </p:nvPicPr>
        <p:blipFill rotWithShape="1">
          <a:blip r:embed="rId2">
            <a:alphaModFix/>
          </a:blip>
          <a:srcRect b="0" l="0" r="25328" t="6924"/>
          <a:stretch/>
        </p:blipFill>
        <p:spPr>
          <a:xfrm flipH="1" rot="10800000">
            <a:off x="5011650" y="0"/>
            <a:ext cx="4141875" cy="5162550"/>
          </a:xfrm>
          <a:prstGeom prst="rect">
            <a:avLst/>
          </a:prstGeom>
          <a:noFill/>
          <a:ln>
            <a:noFill/>
          </a:ln>
        </p:spPr>
      </p:pic>
      <p:pic>
        <p:nvPicPr>
          <p:cNvPr id="3155" name="Google Shape;3155;p273"/>
          <p:cNvPicPr preferRelativeResize="0"/>
          <p:nvPr/>
        </p:nvPicPr>
        <p:blipFill rotWithShape="1">
          <a:blip r:embed="rId3">
            <a:alphaModFix/>
          </a:blip>
          <a:srcRect b="0" l="0" r="16991" t="9999"/>
          <a:stretch/>
        </p:blipFill>
        <p:spPr>
          <a:xfrm>
            <a:off x="5281250" y="615750"/>
            <a:ext cx="3872277" cy="4534927"/>
          </a:xfrm>
          <a:prstGeom prst="rect">
            <a:avLst/>
          </a:prstGeom>
          <a:noFill/>
          <a:ln>
            <a:noFill/>
          </a:ln>
        </p:spPr>
      </p:pic>
      <p:sp>
        <p:nvSpPr>
          <p:cNvPr id="3156" name="Google Shape;3156;p2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73"/>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58" name="Google Shape;3158;p273"/>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59" name="Google Shape;3159;p273"/>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60" name="Google Shape;3160;p273"/>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3161" name="Shape 3161"/>
        <p:cNvGrpSpPr/>
        <p:nvPr/>
      </p:nvGrpSpPr>
      <p:grpSpPr>
        <a:xfrm>
          <a:off x="0" y="0"/>
          <a:ext cx="0" cy="0"/>
          <a:chOff x="0" y="0"/>
          <a:chExt cx="0" cy="0"/>
        </a:xfrm>
      </p:grpSpPr>
      <p:pic>
        <p:nvPicPr>
          <p:cNvPr id="3162" name="Google Shape;3162;p274"/>
          <p:cNvPicPr preferRelativeResize="0"/>
          <p:nvPr/>
        </p:nvPicPr>
        <p:blipFill rotWithShape="1">
          <a:blip r:embed="rId2">
            <a:alphaModFix/>
          </a:blip>
          <a:srcRect b="0" l="4050" r="11568" t="25144"/>
          <a:stretch/>
        </p:blipFill>
        <p:spPr>
          <a:xfrm rot="5400000">
            <a:off x="4281900" y="290925"/>
            <a:ext cx="5153025" cy="4571175"/>
          </a:xfrm>
          <a:prstGeom prst="rect">
            <a:avLst/>
          </a:prstGeom>
          <a:noFill/>
          <a:ln>
            <a:noFill/>
          </a:ln>
        </p:spPr>
      </p:pic>
      <p:sp>
        <p:nvSpPr>
          <p:cNvPr id="3163" name="Google Shape;3163;p2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74"/>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65" name="Google Shape;3165;p274"/>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66" name="Google Shape;3166;p274"/>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67" name="Google Shape;3167;p274"/>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3168" name="Google Shape;3168;p274"/>
          <p:cNvPicPr preferRelativeResize="0"/>
          <p:nvPr/>
        </p:nvPicPr>
        <p:blipFill rotWithShape="1">
          <a:blip r:embed="rId3">
            <a:alphaModFix/>
          </a:blip>
          <a:srcRect b="0" l="23008" r="31832" t="0"/>
          <a:stretch/>
        </p:blipFill>
        <p:spPr>
          <a:xfrm>
            <a:off x="5521924" y="814975"/>
            <a:ext cx="3622077" cy="44099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3169" name="Shape 3169"/>
        <p:cNvGrpSpPr/>
        <p:nvPr/>
      </p:nvGrpSpPr>
      <p:grpSpPr>
        <a:xfrm>
          <a:off x="0" y="0"/>
          <a:ext cx="0" cy="0"/>
          <a:chOff x="0" y="0"/>
          <a:chExt cx="0" cy="0"/>
        </a:xfrm>
      </p:grpSpPr>
      <p:sp>
        <p:nvSpPr>
          <p:cNvPr id="3170" name="Google Shape;3170;p275"/>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71" name="Google Shape;3171;p275"/>
          <p:cNvPicPr preferRelativeResize="0"/>
          <p:nvPr/>
        </p:nvPicPr>
        <p:blipFill rotWithShape="1">
          <a:blip r:embed="rId2">
            <a:alphaModFix/>
          </a:blip>
          <a:srcRect b="0" l="0" r="17197" t="9999"/>
          <a:stretch/>
        </p:blipFill>
        <p:spPr>
          <a:xfrm>
            <a:off x="5281250" y="615750"/>
            <a:ext cx="3862749" cy="4534927"/>
          </a:xfrm>
          <a:prstGeom prst="rect">
            <a:avLst/>
          </a:prstGeom>
          <a:noFill/>
          <a:ln>
            <a:noFill/>
          </a:ln>
        </p:spPr>
      </p:pic>
      <p:sp>
        <p:nvSpPr>
          <p:cNvPr id="3172" name="Google Shape;3172;p2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75"/>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74" name="Google Shape;3174;p275"/>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3175" name="Shape 3175"/>
        <p:cNvGrpSpPr/>
        <p:nvPr/>
      </p:nvGrpSpPr>
      <p:grpSpPr>
        <a:xfrm>
          <a:off x="0" y="0"/>
          <a:ext cx="0" cy="0"/>
          <a:chOff x="0" y="0"/>
          <a:chExt cx="0" cy="0"/>
        </a:xfrm>
      </p:grpSpPr>
      <p:sp>
        <p:nvSpPr>
          <p:cNvPr id="3176" name="Google Shape;3176;p276"/>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78" name="Google Shape;3178;p276"/>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
        <p:nvSpPr>
          <p:cNvPr id="3179" name="Google Shape;3179;p276"/>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80" name="Google Shape;3180;p276"/>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3181" name="Shape 3181"/>
        <p:cNvGrpSpPr/>
        <p:nvPr/>
      </p:nvGrpSpPr>
      <p:grpSpPr>
        <a:xfrm>
          <a:off x="0" y="0"/>
          <a:ext cx="0" cy="0"/>
          <a:chOff x="0" y="0"/>
          <a:chExt cx="0" cy="0"/>
        </a:xfrm>
      </p:grpSpPr>
      <p:pic>
        <p:nvPicPr>
          <p:cNvPr id="3182" name="Google Shape;3182;p277"/>
          <p:cNvPicPr preferRelativeResize="0"/>
          <p:nvPr/>
        </p:nvPicPr>
        <p:blipFill rotWithShape="1">
          <a:blip r:embed="rId2">
            <a:alphaModFix/>
          </a:blip>
          <a:srcRect b="-132" l="18633" r="0" t="5623"/>
          <a:stretch/>
        </p:blipFill>
        <p:spPr>
          <a:xfrm flipH="1" rot="10800000">
            <a:off x="-57150" y="313875"/>
            <a:ext cx="4191000" cy="4867725"/>
          </a:xfrm>
          <a:prstGeom prst="rect">
            <a:avLst/>
          </a:prstGeom>
          <a:noFill/>
          <a:ln>
            <a:noFill/>
          </a:ln>
        </p:spPr>
      </p:pic>
      <p:sp>
        <p:nvSpPr>
          <p:cNvPr id="3183" name="Google Shape;3183;p277"/>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84" name="Google Shape;3184;p2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277"/>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86" name="Google Shape;3186;p277"/>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87" name="Google Shape;3187;p277"/>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88" name="Google Shape;3188;p277"/>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89" name="Google Shape;3189;p277"/>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3190" name="Shape 3190"/>
        <p:cNvGrpSpPr/>
        <p:nvPr/>
      </p:nvGrpSpPr>
      <p:grpSpPr>
        <a:xfrm>
          <a:off x="0" y="0"/>
          <a:ext cx="0" cy="0"/>
          <a:chOff x="0" y="0"/>
          <a:chExt cx="0" cy="0"/>
        </a:xfrm>
      </p:grpSpPr>
      <p:pic>
        <p:nvPicPr>
          <p:cNvPr id="3191" name="Google Shape;3191;p278"/>
          <p:cNvPicPr preferRelativeResize="0"/>
          <p:nvPr/>
        </p:nvPicPr>
        <p:blipFill rotWithShape="1">
          <a:blip r:embed="rId2">
            <a:alphaModFix/>
          </a:blip>
          <a:srcRect b="36128" l="0" r="25562" t="7137"/>
          <a:stretch/>
        </p:blipFill>
        <p:spPr>
          <a:xfrm flipH="1">
            <a:off x="0" y="0"/>
            <a:ext cx="6748275" cy="5143500"/>
          </a:xfrm>
          <a:prstGeom prst="rect">
            <a:avLst/>
          </a:prstGeom>
          <a:noFill/>
          <a:ln>
            <a:noFill/>
          </a:ln>
        </p:spPr>
      </p:pic>
      <p:sp>
        <p:nvSpPr>
          <p:cNvPr id="3192" name="Google Shape;3192;p2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78"/>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94" name="Google Shape;3194;p278"/>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95" name="Google Shape;3195;p278"/>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96" name="Google Shape;3196;p278"/>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197" name="Google Shape;3197;p278"/>
          <p:cNvSpPr/>
          <p:nvPr>
            <p:ph idx="4" type="pic"/>
          </p:nvPr>
        </p:nvSpPr>
        <p:spPr>
          <a:xfrm>
            <a:off x="4343400" y="612648"/>
            <a:ext cx="1755600" cy="1865400"/>
          </a:xfrm>
          <a:prstGeom prst="roundRect">
            <a:avLst>
              <a:gd fmla="val 16667" name="adj"/>
            </a:avLst>
          </a:prstGeom>
          <a:noFill/>
          <a:ln>
            <a:noFill/>
          </a:ln>
        </p:spPr>
      </p:sp>
      <p:sp>
        <p:nvSpPr>
          <p:cNvPr id="3198" name="Google Shape;3198;p278"/>
          <p:cNvSpPr/>
          <p:nvPr>
            <p:ph idx="5" type="pic"/>
          </p:nvPr>
        </p:nvSpPr>
        <p:spPr>
          <a:xfrm>
            <a:off x="4343400" y="2686798"/>
            <a:ext cx="1755600" cy="1865400"/>
          </a:xfrm>
          <a:prstGeom prst="roundRect">
            <a:avLst>
              <a:gd fmla="val 16667" name="adj"/>
            </a:avLst>
          </a:prstGeom>
          <a:noFill/>
          <a:ln>
            <a:noFill/>
          </a:ln>
        </p:spPr>
      </p:sp>
      <p:sp>
        <p:nvSpPr>
          <p:cNvPr id="3199" name="Google Shape;3199;p278"/>
          <p:cNvSpPr/>
          <p:nvPr>
            <p:ph idx="6" type="pic"/>
          </p:nvPr>
        </p:nvSpPr>
        <p:spPr>
          <a:xfrm>
            <a:off x="6327700" y="612648"/>
            <a:ext cx="1755600" cy="1865400"/>
          </a:xfrm>
          <a:prstGeom prst="roundRect">
            <a:avLst>
              <a:gd fmla="val 16667" name="adj"/>
            </a:avLst>
          </a:prstGeom>
          <a:noFill/>
          <a:ln>
            <a:noFill/>
          </a:ln>
        </p:spPr>
      </p:sp>
      <p:sp>
        <p:nvSpPr>
          <p:cNvPr id="3200" name="Google Shape;3200;p278"/>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3201" name="Shape 3201"/>
        <p:cNvGrpSpPr/>
        <p:nvPr/>
      </p:nvGrpSpPr>
      <p:grpSpPr>
        <a:xfrm>
          <a:off x="0" y="0"/>
          <a:ext cx="0" cy="0"/>
          <a:chOff x="0" y="0"/>
          <a:chExt cx="0" cy="0"/>
        </a:xfrm>
      </p:grpSpPr>
      <p:sp>
        <p:nvSpPr>
          <p:cNvPr id="3202" name="Google Shape;3202;p2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7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04" name="Google Shape;3204;p27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05" name="Google Shape;3205;p27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206" name="Google Shape;3206;p279"/>
          <p:cNvSpPr/>
          <p:nvPr>
            <p:ph idx="3" type="pic"/>
          </p:nvPr>
        </p:nvSpPr>
        <p:spPr>
          <a:xfrm>
            <a:off x="3694200" y="1773936"/>
            <a:ext cx="1755600" cy="2441400"/>
          </a:xfrm>
          <a:prstGeom prst="roundRect">
            <a:avLst>
              <a:gd fmla="val 16667" name="adj"/>
            </a:avLst>
          </a:prstGeom>
          <a:noFill/>
          <a:ln>
            <a:noFill/>
          </a:ln>
        </p:spPr>
      </p:sp>
      <p:sp>
        <p:nvSpPr>
          <p:cNvPr id="3207" name="Google Shape;3207;p279"/>
          <p:cNvSpPr/>
          <p:nvPr>
            <p:ph idx="4" type="pic"/>
          </p:nvPr>
        </p:nvSpPr>
        <p:spPr>
          <a:xfrm>
            <a:off x="6325050" y="1773936"/>
            <a:ext cx="1755600" cy="2441400"/>
          </a:xfrm>
          <a:prstGeom prst="roundRect">
            <a:avLst>
              <a:gd fmla="val 16667" name="adj"/>
            </a:avLst>
          </a:prstGeom>
          <a:noFill/>
          <a:ln>
            <a:noFill/>
          </a:ln>
        </p:spPr>
      </p:sp>
      <p:sp>
        <p:nvSpPr>
          <p:cNvPr id="3208" name="Google Shape;3208;p279"/>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3209" name="Shape 3209"/>
        <p:cNvGrpSpPr/>
        <p:nvPr/>
      </p:nvGrpSpPr>
      <p:grpSpPr>
        <a:xfrm>
          <a:off x="0" y="0"/>
          <a:ext cx="0" cy="0"/>
          <a:chOff x="0" y="0"/>
          <a:chExt cx="0" cy="0"/>
        </a:xfrm>
      </p:grpSpPr>
      <p:sp>
        <p:nvSpPr>
          <p:cNvPr id="3210" name="Google Shape;3210;p2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8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12" name="Google Shape;3212;p28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13" name="Google Shape;3213;p28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214" name="Google Shape;3214;p280"/>
          <p:cNvSpPr/>
          <p:nvPr>
            <p:ph idx="3" type="pic"/>
          </p:nvPr>
        </p:nvSpPr>
        <p:spPr>
          <a:xfrm>
            <a:off x="1280160" y="1773936"/>
            <a:ext cx="1316700" cy="2441400"/>
          </a:xfrm>
          <a:prstGeom prst="roundRect">
            <a:avLst>
              <a:gd fmla="val 16667" name="adj"/>
            </a:avLst>
          </a:prstGeom>
          <a:noFill/>
          <a:ln>
            <a:noFill/>
          </a:ln>
        </p:spPr>
      </p:sp>
      <p:sp>
        <p:nvSpPr>
          <p:cNvPr id="3215" name="Google Shape;3215;p280"/>
          <p:cNvSpPr/>
          <p:nvPr>
            <p:ph idx="4" type="pic"/>
          </p:nvPr>
        </p:nvSpPr>
        <p:spPr>
          <a:xfrm>
            <a:off x="3035808" y="1773936"/>
            <a:ext cx="1316700" cy="2441400"/>
          </a:xfrm>
          <a:prstGeom prst="roundRect">
            <a:avLst>
              <a:gd fmla="val 16667" name="adj"/>
            </a:avLst>
          </a:prstGeom>
          <a:noFill/>
          <a:ln>
            <a:noFill/>
          </a:ln>
        </p:spPr>
      </p:sp>
      <p:sp>
        <p:nvSpPr>
          <p:cNvPr id="3216" name="Google Shape;3216;p280"/>
          <p:cNvSpPr/>
          <p:nvPr>
            <p:ph idx="5" type="pic"/>
          </p:nvPr>
        </p:nvSpPr>
        <p:spPr>
          <a:xfrm>
            <a:off x="4791458" y="1773936"/>
            <a:ext cx="1316700" cy="2441400"/>
          </a:xfrm>
          <a:prstGeom prst="roundRect">
            <a:avLst>
              <a:gd fmla="val 16667" name="adj"/>
            </a:avLst>
          </a:prstGeom>
          <a:noFill/>
          <a:ln>
            <a:noFill/>
          </a:ln>
        </p:spPr>
      </p:sp>
      <p:sp>
        <p:nvSpPr>
          <p:cNvPr id="3217" name="Google Shape;3217;p280"/>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3218" name="Shape 3218"/>
        <p:cNvGrpSpPr/>
        <p:nvPr/>
      </p:nvGrpSpPr>
      <p:grpSpPr>
        <a:xfrm>
          <a:off x="0" y="0"/>
          <a:ext cx="0" cy="0"/>
          <a:chOff x="0" y="0"/>
          <a:chExt cx="0" cy="0"/>
        </a:xfrm>
      </p:grpSpPr>
      <p:sp>
        <p:nvSpPr>
          <p:cNvPr id="3219" name="Google Shape;3219;p2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8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21" name="Google Shape;3221;p28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22" name="Google Shape;3222;p28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23" name="Google Shape;3223;p281"/>
          <p:cNvSpPr/>
          <p:nvPr>
            <p:ph idx="3" type="pic"/>
          </p:nvPr>
        </p:nvSpPr>
        <p:spPr>
          <a:xfrm>
            <a:off x="3694200" y="1773936"/>
            <a:ext cx="1755600" cy="2441400"/>
          </a:xfrm>
          <a:prstGeom prst="roundRect">
            <a:avLst>
              <a:gd fmla="val 16667" name="adj"/>
            </a:avLst>
          </a:prstGeom>
          <a:noFill/>
          <a:ln>
            <a:noFill/>
          </a:ln>
        </p:spPr>
      </p:sp>
      <p:sp>
        <p:nvSpPr>
          <p:cNvPr id="3224" name="Google Shape;3224;p281"/>
          <p:cNvSpPr/>
          <p:nvPr>
            <p:ph idx="4" type="pic"/>
          </p:nvPr>
        </p:nvSpPr>
        <p:spPr>
          <a:xfrm>
            <a:off x="6325050" y="1773936"/>
            <a:ext cx="1755600" cy="2441400"/>
          </a:xfrm>
          <a:prstGeom prst="roundRect">
            <a:avLst>
              <a:gd fmla="val 16667" name="adj"/>
            </a:avLst>
          </a:prstGeom>
          <a:noFill/>
          <a:ln>
            <a:noFill/>
          </a:ln>
        </p:spPr>
      </p:sp>
      <p:sp>
        <p:nvSpPr>
          <p:cNvPr id="3225" name="Google Shape;3225;p281"/>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3226" name="Shape 3226"/>
        <p:cNvGrpSpPr/>
        <p:nvPr/>
      </p:nvGrpSpPr>
      <p:grpSpPr>
        <a:xfrm>
          <a:off x="0" y="0"/>
          <a:ext cx="0" cy="0"/>
          <a:chOff x="0" y="0"/>
          <a:chExt cx="0" cy="0"/>
        </a:xfrm>
      </p:grpSpPr>
      <p:sp>
        <p:nvSpPr>
          <p:cNvPr id="3227" name="Google Shape;3227;p2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8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29" name="Google Shape;3229;p28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30" name="Google Shape;3230;p28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31" name="Google Shape;3231;p282"/>
          <p:cNvSpPr/>
          <p:nvPr>
            <p:ph idx="3" type="pic"/>
          </p:nvPr>
        </p:nvSpPr>
        <p:spPr>
          <a:xfrm>
            <a:off x="1280160" y="1773936"/>
            <a:ext cx="1316700" cy="2441400"/>
          </a:xfrm>
          <a:prstGeom prst="roundRect">
            <a:avLst>
              <a:gd fmla="val 16667" name="adj"/>
            </a:avLst>
          </a:prstGeom>
          <a:noFill/>
          <a:ln>
            <a:noFill/>
          </a:ln>
        </p:spPr>
      </p:sp>
      <p:sp>
        <p:nvSpPr>
          <p:cNvPr id="3232" name="Google Shape;3232;p282"/>
          <p:cNvSpPr/>
          <p:nvPr>
            <p:ph idx="4" type="pic"/>
          </p:nvPr>
        </p:nvSpPr>
        <p:spPr>
          <a:xfrm>
            <a:off x="3035808" y="1773936"/>
            <a:ext cx="1316700" cy="2441400"/>
          </a:xfrm>
          <a:prstGeom prst="roundRect">
            <a:avLst>
              <a:gd fmla="val 16667" name="adj"/>
            </a:avLst>
          </a:prstGeom>
          <a:noFill/>
          <a:ln>
            <a:noFill/>
          </a:ln>
        </p:spPr>
      </p:sp>
      <p:sp>
        <p:nvSpPr>
          <p:cNvPr id="3233" name="Google Shape;3233;p282"/>
          <p:cNvSpPr/>
          <p:nvPr>
            <p:ph idx="5" type="pic"/>
          </p:nvPr>
        </p:nvSpPr>
        <p:spPr>
          <a:xfrm>
            <a:off x="4791458" y="1773936"/>
            <a:ext cx="1316700" cy="2441400"/>
          </a:xfrm>
          <a:prstGeom prst="roundRect">
            <a:avLst>
              <a:gd fmla="val 16667" name="adj"/>
            </a:avLst>
          </a:prstGeom>
          <a:noFill/>
          <a:ln>
            <a:noFill/>
          </a:ln>
        </p:spPr>
      </p:sp>
      <p:sp>
        <p:nvSpPr>
          <p:cNvPr id="3234" name="Google Shape;3234;p282"/>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13" name="Shape 213"/>
        <p:cNvGrpSpPr/>
        <p:nvPr/>
      </p:nvGrpSpPr>
      <p:grpSpPr>
        <a:xfrm>
          <a:off x="0" y="0"/>
          <a:ext cx="0" cy="0"/>
          <a:chOff x="0" y="0"/>
          <a:chExt cx="0" cy="0"/>
        </a:xfrm>
      </p:grpSpPr>
      <p:pic>
        <p:nvPicPr>
          <p:cNvPr id="214" name="Google Shape;214;p30"/>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15" name="Google Shape;215;p30"/>
          <p:cNvSpPr/>
          <p:nvPr>
            <p:ph idx="2" type="pic"/>
          </p:nvPr>
        </p:nvSpPr>
        <p:spPr>
          <a:xfrm>
            <a:off x="5008288" y="3559040"/>
            <a:ext cx="877800" cy="877800"/>
          </a:xfrm>
          <a:prstGeom prst="ellipse">
            <a:avLst/>
          </a:prstGeom>
          <a:noFill/>
          <a:ln>
            <a:noFill/>
          </a:ln>
        </p:spPr>
      </p:sp>
      <p:sp>
        <p:nvSpPr>
          <p:cNvPr id="216" name="Google Shape;216;p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18" name="Google Shape;218;p30"/>
          <p:cNvSpPr/>
          <p:nvPr>
            <p:ph idx="3" type="pic"/>
          </p:nvPr>
        </p:nvSpPr>
        <p:spPr>
          <a:xfrm>
            <a:off x="5008288" y="2352140"/>
            <a:ext cx="877800" cy="877800"/>
          </a:xfrm>
          <a:prstGeom prst="ellipse">
            <a:avLst/>
          </a:prstGeom>
          <a:noFill/>
          <a:ln>
            <a:noFill/>
          </a:ln>
        </p:spPr>
      </p:sp>
      <p:sp>
        <p:nvSpPr>
          <p:cNvPr id="219" name="Google Shape;219;p30"/>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20" name="Google Shape;220;p30"/>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21" name="Google Shape;221;p30"/>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3235" name="Shape 3235"/>
        <p:cNvGrpSpPr/>
        <p:nvPr/>
      </p:nvGrpSpPr>
      <p:grpSpPr>
        <a:xfrm>
          <a:off x="0" y="0"/>
          <a:ext cx="0" cy="0"/>
          <a:chOff x="0" y="0"/>
          <a:chExt cx="0" cy="0"/>
        </a:xfrm>
      </p:grpSpPr>
      <p:sp>
        <p:nvSpPr>
          <p:cNvPr id="3236" name="Google Shape;3236;p283"/>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37" name="Google Shape;3237;p2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83"/>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39" name="Google Shape;3239;p283"/>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40" name="Google Shape;3240;p283"/>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41" name="Google Shape;3241;p283"/>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42" name="Google Shape;3242;p283"/>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43" name="Google Shape;3243;p283"/>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44" name="Google Shape;3244;p283"/>
          <p:cNvSpPr/>
          <p:nvPr>
            <p:ph idx="5" type="pic"/>
          </p:nvPr>
        </p:nvSpPr>
        <p:spPr>
          <a:xfrm>
            <a:off x="1629025" y="2551176"/>
            <a:ext cx="1316700" cy="1305000"/>
          </a:xfrm>
          <a:prstGeom prst="roundRect">
            <a:avLst>
              <a:gd fmla="val 16667" name="adj"/>
            </a:avLst>
          </a:prstGeom>
          <a:noFill/>
          <a:ln>
            <a:noFill/>
          </a:ln>
        </p:spPr>
      </p:sp>
      <p:sp>
        <p:nvSpPr>
          <p:cNvPr id="3245" name="Google Shape;3245;p283"/>
          <p:cNvSpPr/>
          <p:nvPr>
            <p:ph idx="6" type="pic"/>
          </p:nvPr>
        </p:nvSpPr>
        <p:spPr>
          <a:xfrm>
            <a:off x="6199650" y="2551176"/>
            <a:ext cx="1316700" cy="1305000"/>
          </a:xfrm>
          <a:prstGeom prst="roundRect">
            <a:avLst>
              <a:gd fmla="val 16667" name="adj"/>
            </a:avLst>
          </a:prstGeom>
          <a:noFill/>
          <a:ln>
            <a:noFill/>
          </a:ln>
        </p:spPr>
      </p:sp>
      <p:sp>
        <p:nvSpPr>
          <p:cNvPr id="3246" name="Google Shape;3246;p283"/>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7" name="Google Shape;3247;p283"/>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3248" name="Shape 3248"/>
        <p:cNvGrpSpPr/>
        <p:nvPr/>
      </p:nvGrpSpPr>
      <p:grpSpPr>
        <a:xfrm>
          <a:off x="0" y="0"/>
          <a:ext cx="0" cy="0"/>
          <a:chOff x="0" y="0"/>
          <a:chExt cx="0" cy="0"/>
        </a:xfrm>
      </p:grpSpPr>
      <p:sp>
        <p:nvSpPr>
          <p:cNvPr id="3249" name="Google Shape;3249;p284"/>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50" name="Google Shape;3250;p2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84"/>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52" name="Google Shape;3252;p284"/>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53" name="Google Shape;3253;p284"/>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54" name="Google Shape;3254;p284"/>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55" name="Google Shape;3255;p284"/>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56" name="Google Shape;3256;p284"/>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57" name="Google Shape;3257;p284"/>
          <p:cNvSpPr/>
          <p:nvPr>
            <p:ph idx="5" type="pic"/>
          </p:nvPr>
        </p:nvSpPr>
        <p:spPr>
          <a:xfrm>
            <a:off x="1629025" y="3008376"/>
            <a:ext cx="1316700" cy="1305000"/>
          </a:xfrm>
          <a:prstGeom prst="roundRect">
            <a:avLst>
              <a:gd fmla="val 16667" name="adj"/>
            </a:avLst>
          </a:prstGeom>
          <a:noFill/>
          <a:ln>
            <a:noFill/>
          </a:ln>
        </p:spPr>
      </p:sp>
      <p:sp>
        <p:nvSpPr>
          <p:cNvPr id="3258" name="Google Shape;3258;p284"/>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3259" name="Shape 3259"/>
        <p:cNvGrpSpPr/>
        <p:nvPr/>
      </p:nvGrpSpPr>
      <p:grpSpPr>
        <a:xfrm>
          <a:off x="0" y="0"/>
          <a:ext cx="0" cy="0"/>
          <a:chOff x="0" y="0"/>
          <a:chExt cx="0" cy="0"/>
        </a:xfrm>
      </p:grpSpPr>
      <p:sp>
        <p:nvSpPr>
          <p:cNvPr id="3260" name="Google Shape;3260;p2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8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pic>
        <p:nvPicPr>
          <p:cNvPr descr="Group" id="3262" name="Google Shape;3262;p285"/>
          <p:cNvPicPr preferRelativeResize="0"/>
          <p:nvPr/>
        </p:nvPicPr>
        <p:blipFill rotWithShape="1">
          <a:blip r:embed="rId2">
            <a:alphaModFix/>
          </a:blip>
          <a:srcRect b="93679" l="3349" r="3340" t="0"/>
          <a:stretch/>
        </p:blipFill>
        <p:spPr>
          <a:xfrm>
            <a:off x="10597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3263" name="Shape 3263"/>
        <p:cNvGrpSpPr/>
        <p:nvPr/>
      </p:nvGrpSpPr>
      <p:grpSpPr>
        <a:xfrm>
          <a:off x="0" y="0"/>
          <a:ext cx="0" cy="0"/>
          <a:chOff x="0" y="0"/>
          <a:chExt cx="0" cy="0"/>
        </a:xfrm>
      </p:grpSpPr>
      <p:pic>
        <p:nvPicPr>
          <p:cNvPr id="3264" name="Google Shape;3264;p286"/>
          <p:cNvPicPr preferRelativeResize="0"/>
          <p:nvPr/>
        </p:nvPicPr>
        <p:blipFill rotWithShape="1">
          <a:blip r:embed="rId2">
            <a:alphaModFix/>
          </a:blip>
          <a:srcRect b="7928" l="0" r="12487" t="27825"/>
          <a:stretch/>
        </p:blipFill>
        <p:spPr>
          <a:xfrm flipH="1" rot="10800000">
            <a:off x="2108300" y="-9525"/>
            <a:ext cx="7045225" cy="5172075"/>
          </a:xfrm>
          <a:prstGeom prst="rect">
            <a:avLst/>
          </a:prstGeom>
          <a:noFill/>
          <a:ln>
            <a:noFill/>
          </a:ln>
        </p:spPr>
      </p:pic>
      <p:pic>
        <p:nvPicPr>
          <p:cNvPr descr="Group" id="3265" name="Google Shape;3265;p286"/>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3266" name="Google Shape;3266;p2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86"/>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68" name="Google Shape;3268;p286"/>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3269" name="Shape 3269"/>
        <p:cNvGrpSpPr/>
        <p:nvPr/>
      </p:nvGrpSpPr>
      <p:grpSpPr>
        <a:xfrm>
          <a:off x="0" y="0"/>
          <a:ext cx="0" cy="0"/>
          <a:chOff x="0" y="0"/>
          <a:chExt cx="0" cy="0"/>
        </a:xfrm>
      </p:grpSpPr>
      <p:pic>
        <p:nvPicPr>
          <p:cNvPr id="3270" name="Google Shape;3270;p287"/>
          <p:cNvPicPr preferRelativeResize="0"/>
          <p:nvPr/>
        </p:nvPicPr>
        <p:blipFill rotWithShape="1">
          <a:blip r:embed="rId2">
            <a:alphaModFix/>
          </a:blip>
          <a:srcRect b="9539" l="0" r="10762" t="26263"/>
          <a:stretch/>
        </p:blipFill>
        <p:spPr>
          <a:xfrm flipH="1" rot="10800000">
            <a:off x="1955900" y="-9525"/>
            <a:ext cx="7188100" cy="5172075"/>
          </a:xfrm>
          <a:prstGeom prst="rect">
            <a:avLst/>
          </a:prstGeom>
          <a:noFill/>
          <a:ln>
            <a:noFill/>
          </a:ln>
        </p:spPr>
      </p:pic>
      <p:pic>
        <p:nvPicPr>
          <p:cNvPr descr="Group" id="3271" name="Google Shape;3271;p287"/>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3272" name="Google Shape;3272;p2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87"/>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274" name="Google Shape;3274;p287"/>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3275" name="Shape 3275"/>
        <p:cNvGrpSpPr/>
        <p:nvPr/>
      </p:nvGrpSpPr>
      <p:grpSpPr>
        <a:xfrm>
          <a:off x="0" y="0"/>
          <a:ext cx="0" cy="0"/>
          <a:chOff x="0" y="0"/>
          <a:chExt cx="0" cy="0"/>
        </a:xfrm>
      </p:grpSpPr>
      <p:sp>
        <p:nvSpPr>
          <p:cNvPr id="3276" name="Google Shape;3276;p2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88"/>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78" name="Google Shape;3278;p288"/>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79" name="Google Shape;3279;p288"/>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80" name="Google Shape;3280;p288"/>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81" name="Google Shape;3281;p288"/>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82" name="Google Shape;3282;p288"/>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83" name="Google Shape;3283;p288"/>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84" name="Google Shape;3284;p288"/>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3285" name="Shape 3285"/>
        <p:cNvGrpSpPr/>
        <p:nvPr/>
      </p:nvGrpSpPr>
      <p:grpSpPr>
        <a:xfrm>
          <a:off x="0" y="0"/>
          <a:ext cx="0" cy="0"/>
          <a:chOff x="0" y="0"/>
          <a:chExt cx="0" cy="0"/>
        </a:xfrm>
      </p:grpSpPr>
      <p:sp>
        <p:nvSpPr>
          <p:cNvPr id="3286" name="Google Shape;3286;p2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89"/>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88" name="Google Shape;3288;p289"/>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89" name="Google Shape;3289;p289"/>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0" name="Google Shape;3290;p289"/>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91" name="Google Shape;3291;p289"/>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2" name="Google Shape;3292;p289"/>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93" name="Google Shape;3293;p289"/>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3294" name="Shape 3294"/>
        <p:cNvGrpSpPr/>
        <p:nvPr/>
      </p:nvGrpSpPr>
      <p:grpSpPr>
        <a:xfrm>
          <a:off x="0" y="0"/>
          <a:ext cx="0" cy="0"/>
          <a:chOff x="0" y="0"/>
          <a:chExt cx="0" cy="0"/>
        </a:xfrm>
      </p:grpSpPr>
      <p:sp>
        <p:nvSpPr>
          <p:cNvPr id="3295" name="Google Shape;3295;p2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90"/>
          <p:cNvSpPr txBox="1"/>
          <p:nvPr>
            <p:ph type="title"/>
          </p:nvPr>
        </p:nvSpPr>
        <p:spPr>
          <a:xfrm>
            <a:off x="655067" y="200023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3297" name="Google Shape;3297;p290"/>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98" name="Google Shape;3298;p290"/>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99" name="Google Shape;3299;p290"/>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300" name="Google Shape;3300;p290"/>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301" name="Google Shape;3301;p290"/>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302" name="Google Shape;3302;p290"/>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3303" name="Google Shape;3303;p290"/>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04" name="Google Shape;3304;p290"/>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05" name="Google Shape;3305;p290"/>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06" name="Google Shape;3306;p290"/>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07" name="Google Shape;3307;p290"/>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08" name="Google Shape;3308;p290"/>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09" name="Google Shape;3309;p290"/>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10" name="Google Shape;3310;p290"/>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11" name="Google Shape;3311;p290"/>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12" name="Google Shape;3312;p290"/>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13" name="Google Shape;3313;p290"/>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14" name="Google Shape;3314;p290"/>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15" name="Google Shape;3315;p290"/>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16" name="Google Shape;3316;p290"/>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17" name="Google Shape;3317;p290"/>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18" name="Google Shape;3318;p290"/>
          <p:cNvSpPr txBox="1"/>
          <p:nvPr>
            <p:ph idx="20" type="title"/>
          </p:nvPr>
        </p:nvSpPr>
        <p:spPr>
          <a:xfrm>
            <a:off x="571550" y="834975"/>
            <a:ext cx="2431500" cy="978900"/>
          </a:xfrm>
          <a:prstGeom prst="rect">
            <a:avLst/>
          </a:prstGeom>
        </p:spPr>
        <p:txBody>
          <a:bodyPr anchorCtr="0" anchor="t" bIns="91425" lIns="91425" spcFirstLastPara="1" rIns="91425" wrap="square" tIns="91425">
            <a:normAutofit/>
          </a:bodyPr>
          <a:lstStyle>
            <a:lvl1pPr lvl="0" rtl="0">
              <a:spcBef>
                <a:spcPts val="0"/>
              </a:spcBef>
              <a:spcAft>
                <a:spcPts val="0"/>
              </a:spcAft>
              <a:buSzPts val="3000"/>
              <a:buNone/>
              <a:defRPr sz="3000"/>
            </a:lvl1pPr>
            <a:lvl2pPr lvl="1" rtl="0">
              <a:spcBef>
                <a:spcPts val="0"/>
              </a:spcBef>
              <a:spcAft>
                <a:spcPts val="0"/>
              </a:spcAft>
              <a:buSzPts val="5500"/>
              <a:buNone/>
              <a:defRPr sz="5500">
                <a:latin typeface="Lexend Deca Light"/>
                <a:ea typeface="Lexend Deca Light"/>
                <a:cs typeface="Lexend Deca Light"/>
                <a:sym typeface="Lexend Deca Light"/>
              </a:defRPr>
            </a:lvl2pPr>
            <a:lvl3pPr lvl="2" rtl="0">
              <a:spcBef>
                <a:spcPts val="0"/>
              </a:spcBef>
              <a:spcAft>
                <a:spcPts val="0"/>
              </a:spcAft>
              <a:buSzPts val="5500"/>
              <a:buNone/>
              <a:defRPr sz="5500">
                <a:latin typeface="Lexend Deca Light"/>
                <a:ea typeface="Lexend Deca Light"/>
                <a:cs typeface="Lexend Deca Light"/>
                <a:sym typeface="Lexend Deca Light"/>
              </a:defRPr>
            </a:lvl3pPr>
            <a:lvl4pPr lvl="3" rtl="0">
              <a:spcBef>
                <a:spcPts val="0"/>
              </a:spcBef>
              <a:spcAft>
                <a:spcPts val="0"/>
              </a:spcAft>
              <a:buSzPts val="5500"/>
              <a:buNone/>
              <a:defRPr sz="5500">
                <a:latin typeface="Lexend Deca Light"/>
                <a:ea typeface="Lexend Deca Light"/>
                <a:cs typeface="Lexend Deca Light"/>
                <a:sym typeface="Lexend Deca Light"/>
              </a:defRPr>
            </a:lvl4pPr>
            <a:lvl5pPr lvl="4" rtl="0">
              <a:spcBef>
                <a:spcPts val="0"/>
              </a:spcBef>
              <a:spcAft>
                <a:spcPts val="0"/>
              </a:spcAft>
              <a:buSzPts val="5500"/>
              <a:buNone/>
              <a:defRPr sz="5500">
                <a:latin typeface="Lexend Deca Light"/>
                <a:ea typeface="Lexend Deca Light"/>
                <a:cs typeface="Lexend Deca Light"/>
                <a:sym typeface="Lexend Deca Light"/>
              </a:defRPr>
            </a:lvl5pPr>
            <a:lvl6pPr lvl="5" rtl="0">
              <a:spcBef>
                <a:spcPts val="0"/>
              </a:spcBef>
              <a:spcAft>
                <a:spcPts val="0"/>
              </a:spcAft>
              <a:buSzPts val="5500"/>
              <a:buNone/>
              <a:defRPr sz="5500">
                <a:latin typeface="Lexend Deca Light"/>
                <a:ea typeface="Lexend Deca Light"/>
                <a:cs typeface="Lexend Deca Light"/>
                <a:sym typeface="Lexend Deca Light"/>
              </a:defRPr>
            </a:lvl6pPr>
            <a:lvl7pPr lvl="6" rtl="0">
              <a:spcBef>
                <a:spcPts val="0"/>
              </a:spcBef>
              <a:spcAft>
                <a:spcPts val="0"/>
              </a:spcAft>
              <a:buSzPts val="5500"/>
              <a:buNone/>
              <a:defRPr sz="5500">
                <a:latin typeface="Lexend Deca Light"/>
                <a:ea typeface="Lexend Deca Light"/>
                <a:cs typeface="Lexend Deca Light"/>
                <a:sym typeface="Lexend Deca Light"/>
              </a:defRPr>
            </a:lvl7pPr>
            <a:lvl8pPr lvl="7" rtl="0">
              <a:spcBef>
                <a:spcPts val="0"/>
              </a:spcBef>
              <a:spcAft>
                <a:spcPts val="0"/>
              </a:spcAft>
              <a:buSzPts val="5500"/>
              <a:buNone/>
              <a:defRPr sz="5500">
                <a:latin typeface="Lexend Deca Light"/>
                <a:ea typeface="Lexend Deca Light"/>
                <a:cs typeface="Lexend Deca Light"/>
                <a:sym typeface="Lexend Deca Light"/>
              </a:defRPr>
            </a:lvl8pPr>
            <a:lvl9pPr lvl="8" rtl="0">
              <a:spcBef>
                <a:spcPts val="0"/>
              </a:spcBef>
              <a:spcAft>
                <a:spcPts val="0"/>
              </a:spcAft>
              <a:buSzPts val="5500"/>
              <a:buNone/>
              <a:defRPr sz="55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3319" name="Shape 3319"/>
        <p:cNvGrpSpPr/>
        <p:nvPr/>
      </p:nvGrpSpPr>
      <p:grpSpPr>
        <a:xfrm>
          <a:off x="0" y="0"/>
          <a:ext cx="0" cy="0"/>
          <a:chOff x="0" y="0"/>
          <a:chExt cx="0" cy="0"/>
        </a:xfrm>
      </p:grpSpPr>
      <p:sp>
        <p:nvSpPr>
          <p:cNvPr id="3320" name="Google Shape;3320;p2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91"/>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91"/>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91"/>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91"/>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91"/>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91"/>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91"/>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91"/>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91"/>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91"/>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31" name="Google Shape;3331;p291"/>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32" name="Google Shape;3332;p291"/>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33" name="Google Shape;3333;p291"/>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34" name="Google Shape;3334;p291"/>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35" name="Google Shape;3335;p291"/>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36" name="Google Shape;3336;p291"/>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37" name="Google Shape;3337;p291"/>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38" name="Google Shape;3338;p291"/>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39" name="Google Shape;3339;p291"/>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40" name="Google Shape;3340;p291"/>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41" name="Google Shape;3341;p291"/>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42" name="Google Shape;3342;p291"/>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43" name="Google Shape;3343;p291"/>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44" name="Google Shape;3344;p291"/>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45" name="Google Shape;3345;p291"/>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46" name="Google Shape;3346;p291"/>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47" name="Google Shape;3347;p291"/>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3348" name="Shape 3348"/>
        <p:cNvGrpSpPr/>
        <p:nvPr/>
      </p:nvGrpSpPr>
      <p:grpSpPr>
        <a:xfrm>
          <a:off x="0" y="0"/>
          <a:ext cx="0" cy="0"/>
          <a:chOff x="0" y="0"/>
          <a:chExt cx="0" cy="0"/>
        </a:xfrm>
      </p:grpSpPr>
      <p:sp>
        <p:nvSpPr>
          <p:cNvPr id="3349" name="Google Shape;3349;p2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92"/>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92"/>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92"/>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92"/>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92"/>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92"/>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92"/>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92"/>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9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59" name="Google Shape;3359;p29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60" name="Google Shape;3360;p29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61" name="Google Shape;3361;p292"/>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62" name="Google Shape;3362;p292"/>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63" name="Google Shape;3363;p292"/>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64" name="Google Shape;3364;p292"/>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65" name="Google Shape;3365;p292"/>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66" name="Google Shape;3366;p292"/>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67" name="Google Shape;3367;p292"/>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68" name="Google Shape;3368;p292"/>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69" name="Google Shape;3369;p292"/>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70" name="Google Shape;3370;p292"/>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71" name="Google Shape;3371;p292"/>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72" name="Google Shape;3372;p292"/>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73" name="Google Shape;3373;p292"/>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74" name="Google Shape;3374;p292"/>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75" name="Google Shape;3375;p292"/>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76" name="Google Shape;3376;p292"/>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77" name="Google Shape;3377;p292"/>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78" name="Google Shape;3378;p292"/>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22" name="Shape 222"/>
        <p:cNvGrpSpPr/>
        <p:nvPr/>
      </p:nvGrpSpPr>
      <p:grpSpPr>
        <a:xfrm>
          <a:off x="0" y="0"/>
          <a:ext cx="0" cy="0"/>
          <a:chOff x="0" y="0"/>
          <a:chExt cx="0" cy="0"/>
        </a:xfrm>
      </p:grpSpPr>
      <p:pic>
        <p:nvPicPr>
          <p:cNvPr id="223" name="Google Shape;223;p31"/>
          <p:cNvPicPr preferRelativeResize="0"/>
          <p:nvPr/>
        </p:nvPicPr>
        <p:blipFill rotWithShape="1">
          <a:blip r:embed="rId2">
            <a:alphaModFix/>
          </a:blip>
          <a:srcRect b="20194" l="-80" r="0" t="6582"/>
          <a:stretch/>
        </p:blipFill>
        <p:spPr>
          <a:xfrm rot="10800000">
            <a:off x="1056675" y="0"/>
            <a:ext cx="7030050" cy="5143500"/>
          </a:xfrm>
          <a:prstGeom prst="rect">
            <a:avLst/>
          </a:prstGeom>
          <a:noFill/>
          <a:ln>
            <a:noFill/>
          </a:ln>
        </p:spPr>
      </p:pic>
      <p:sp>
        <p:nvSpPr>
          <p:cNvPr id="224" name="Google Shape;224;p31"/>
          <p:cNvSpPr/>
          <p:nvPr>
            <p:ph idx="2" type="pic"/>
          </p:nvPr>
        </p:nvSpPr>
        <p:spPr>
          <a:xfrm>
            <a:off x="5008288" y="3559040"/>
            <a:ext cx="877800" cy="877800"/>
          </a:xfrm>
          <a:prstGeom prst="ellipse">
            <a:avLst/>
          </a:prstGeom>
          <a:noFill/>
          <a:ln>
            <a:noFill/>
          </a:ln>
        </p:spPr>
      </p:sp>
      <p:sp>
        <p:nvSpPr>
          <p:cNvPr id="225" name="Google Shape;225;p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7" name="Google Shape;227;p31"/>
          <p:cNvSpPr/>
          <p:nvPr>
            <p:ph idx="3" type="pic"/>
          </p:nvPr>
        </p:nvSpPr>
        <p:spPr>
          <a:xfrm>
            <a:off x="5008288" y="2352140"/>
            <a:ext cx="877800" cy="877800"/>
          </a:xfrm>
          <a:prstGeom prst="ellipse">
            <a:avLst/>
          </a:prstGeom>
          <a:noFill/>
          <a:ln>
            <a:noFill/>
          </a:ln>
        </p:spPr>
      </p:sp>
      <p:sp>
        <p:nvSpPr>
          <p:cNvPr id="228" name="Google Shape;228;p31"/>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9" name="Google Shape;229;p31"/>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30" name="Google Shape;230;p31"/>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3379" name="Shape 3379"/>
        <p:cNvGrpSpPr/>
        <p:nvPr/>
      </p:nvGrpSpPr>
      <p:grpSpPr>
        <a:xfrm>
          <a:off x="0" y="0"/>
          <a:ext cx="0" cy="0"/>
          <a:chOff x="0" y="0"/>
          <a:chExt cx="0" cy="0"/>
        </a:xfrm>
      </p:grpSpPr>
      <p:sp>
        <p:nvSpPr>
          <p:cNvPr id="3380" name="Google Shape;3380;p2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93"/>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82" name="Google Shape;3382;p293"/>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3383" name="Shape 3383"/>
        <p:cNvGrpSpPr/>
        <p:nvPr/>
      </p:nvGrpSpPr>
      <p:grpSpPr>
        <a:xfrm>
          <a:off x="0" y="0"/>
          <a:ext cx="0" cy="0"/>
          <a:chOff x="0" y="0"/>
          <a:chExt cx="0" cy="0"/>
        </a:xfrm>
      </p:grpSpPr>
      <p:sp>
        <p:nvSpPr>
          <p:cNvPr id="3384" name="Google Shape;3384;p2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94"/>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86" name="Google Shape;3386;p294"/>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3387" name="Shape 3387"/>
        <p:cNvGrpSpPr/>
        <p:nvPr/>
      </p:nvGrpSpPr>
      <p:grpSpPr>
        <a:xfrm>
          <a:off x="0" y="0"/>
          <a:ext cx="0" cy="0"/>
          <a:chOff x="0" y="0"/>
          <a:chExt cx="0" cy="0"/>
        </a:xfrm>
      </p:grpSpPr>
      <p:sp>
        <p:nvSpPr>
          <p:cNvPr id="3388" name="Google Shape;3388;p2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95"/>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90" name="Google Shape;3390;p295"/>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391" name="Google Shape;3391;p295"/>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92" name="Google Shape;3392;p295"/>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93" name="Google Shape;3393;p295"/>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3394" name="Shape 3394"/>
        <p:cNvGrpSpPr/>
        <p:nvPr/>
      </p:nvGrpSpPr>
      <p:grpSpPr>
        <a:xfrm>
          <a:off x="0" y="0"/>
          <a:ext cx="0" cy="0"/>
          <a:chOff x="0" y="0"/>
          <a:chExt cx="0" cy="0"/>
        </a:xfrm>
      </p:grpSpPr>
      <p:sp>
        <p:nvSpPr>
          <p:cNvPr id="3395" name="Google Shape;3395;p296"/>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96" name="Google Shape;3396;p296"/>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397" name="Google Shape;3397;p296"/>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98" name="Google Shape;3398;p296"/>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99" name="Google Shape;3399;p296"/>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400" name="Google Shape;3400;p2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3401" name="Shape 3401"/>
        <p:cNvGrpSpPr/>
        <p:nvPr/>
      </p:nvGrpSpPr>
      <p:grpSpPr>
        <a:xfrm>
          <a:off x="0" y="0"/>
          <a:ext cx="0" cy="0"/>
          <a:chOff x="0" y="0"/>
          <a:chExt cx="0" cy="0"/>
        </a:xfrm>
      </p:grpSpPr>
      <p:sp>
        <p:nvSpPr>
          <p:cNvPr id="3402" name="Google Shape;3402;p2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97"/>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3404" name="Google Shape;3404;p297"/>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97"/>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97"/>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97"/>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97"/>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97"/>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97"/>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97"/>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97"/>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97"/>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4" name="Google Shape;3414;p297"/>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5" name="Google Shape;3415;p297"/>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6" name="Google Shape;3416;p297"/>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7" name="Google Shape;3417;p297"/>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8" name="Google Shape;3418;p297"/>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9" name="Google Shape;3419;p297"/>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420" name="Google Shape;3420;p297"/>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3421" name="Shape 3421"/>
        <p:cNvGrpSpPr/>
        <p:nvPr/>
      </p:nvGrpSpPr>
      <p:grpSpPr>
        <a:xfrm>
          <a:off x="0" y="0"/>
          <a:ext cx="0" cy="0"/>
          <a:chOff x="0" y="0"/>
          <a:chExt cx="0" cy="0"/>
        </a:xfrm>
      </p:grpSpPr>
      <p:sp>
        <p:nvSpPr>
          <p:cNvPr id="3422" name="Google Shape;3422;p2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98"/>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98"/>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98"/>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98"/>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98"/>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98"/>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98"/>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98"/>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98"/>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98"/>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3" name="Google Shape;3433;p298"/>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4" name="Google Shape;3434;p298"/>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5" name="Google Shape;3435;p298"/>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6" name="Google Shape;3436;p298"/>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7" name="Google Shape;3437;p298"/>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8" name="Google Shape;3438;p298"/>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39" name="Google Shape;3439;p298"/>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40" name="Google Shape;3440;p298"/>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41" name="Google Shape;3441;p298"/>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42" name="Google Shape;3442;p298"/>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43" name="Google Shape;3443;p298"/>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44" name="Google Shape;3444;p298"/>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45" name="Google Shape;3445;p298"/>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46" name="Google Shape;3446;p298"/>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3447" name="Shape 3447"/>
        <p:cNvGrpSpPr/>
        <p:nvPr/>
      </p:nvGrpSpPr>
      <p:grpSpPr>
        <a:xfrm>
          <a:off x="0" y="0"/>
          <a:ext cx="0" cy="0"/>
          <a:chOff x="0" y="0"/>
          <a:chExt cx="0" cy="0"/>
        </a:xfrm>
      </p:grpSpPr>
      <p:sp>
        <p:nvSpPr>
          <p:cNvPr id="3448" name="Google Shape;3448;p2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9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50" name="Google Shape;3450;p29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51" name="Google Shape;3451;p29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3452" name="Google Shape;3452;p299"/>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53" name="Google Shape;3453;p299"/>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54" name="Google Shape;3454;p299"/>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55" name="Google Shape;3455;p299"/>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56" name="Google Shape;3456;p299"/>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3457" name="Google Shape;3457;p299"/>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58" name="Google Shape;3458;p299"/>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59" name="Google Shape;3459;p299"/>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60" name="Google Shape;3460;p299"/>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61" name="Google Shape;3461;p299"/>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3462" name="Shape 3462"/>
        <p:cNvGrpSpPr/>
        <p:nvPr/>
      </p:nvGrpSpPr>
      <p:grpSpPr>
        <a:xfrm>
          <a:off x="0" y="0"/>
          <a:ext cx="0" cy="0"/>
          <a:chOff x="0" y="0"/>
          <a:chExt cx="0" cy="0"/>
        </a:xfrm>
      </p:grpSpPr>
      <p:sp>
        <p:nvSpPr>
          <p:cNvPr id="3463" name="Google Shape;3463;p30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64" name="Google Shape;3464;p30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65" name="Google Shape;3465;p30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466" name="Google Shape;3466;p3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67" name="Google Shape;3467;p300"/>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3468" name="Shape 3468"/>
        <p:cNvGrpSpPr/>
        <p:nvPr/>
      </p:nvGrpSpPr>
      <p:grpSpPr>
        <a:xfrm>
          <a:off x="0" y="0"/>
          <a:ext cx="0" cy="0"/>
          <a:chOff x="0" y="0"/>
          <a:chExt cx="0" cy="0"/>
        </a:xfrm>
      </p:grpSpPr>
      <p:sp>
        <p:nvSpPr>
          <p:cNvPr id="3469" name="Google Shape;3469;p30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70" name="Google Shape;3470;p30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71" name="Google Shape;3471;p30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472" name="Google Shape;3472;p301"/>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473" name="Google Shape;3473;p3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3474" name="Shape 3474"/>
        <p:cNvGrpSpPr/>
        <p:nvPr/>
      </p:nvGrpSpPr>
      <p:grpSpPr>
        <a:xfrm>
          <a:off x="0" y="0"/>
          <a:ext cx="0" cy="0"/>
          <a:chOff x="0" y="0"/>
          <a:chExt cx="0" cy="0"/>
        </a:xfrm>
      </p:grpSpPr>
      <p:sp>
        <p:nvSpPr>
          <p:cNvPr id="3475" name="Google Shape;3475;p3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6" name="Google Shape;3476;p302"/>
          <p:cNvGrpSpPr/>
          <p:nvPr/>
        </p:nvGrpSpPr>
        <p:grpSpPr>
          <a:xfrm>
            <a:off x="1080775" y="1127519"/>
            <a:ext cx="6983974" cy="3712755"/>
            <a:chOff x="1080775" y="1127519"/>
            <a:chExt cx="6983974" cy="3712755"/>
          </a:xfrm>
        </p:grpSpPr>
        <p:sp>
          <p:nvSpPr>
            <p:cNvPr id="3477" name="Google Shape;3477;p302"/>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302"/>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302"/>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302"/>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302"/>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302"/>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302"/>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302"/>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302"/>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302"/>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302"/>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302"/>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302"/>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302"/>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302"/>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302"/>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302"/>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302"/>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302"/>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302"/>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302"/>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302"/>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302"/>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302"/>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302"/>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302"/>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302"/>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302"/>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302"/>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302"/>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302"/>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302"/>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302"/>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302"/>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302"/>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302"/>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302"/>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302"/>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302"/>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302"/>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302"/>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302"/>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302"/>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302"/>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302"/>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302"/>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302"/>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302"/>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302"/>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302"/>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302"/>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302"/>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302"/>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302"/>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302"/>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302"/>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302"/>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302"/>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302"/>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302"/>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302"/>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302"/>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302"/>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302"/>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302"/>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302"/>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302"/>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302"/>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302"/>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302"/>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302"/>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302"/>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302"/>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302"/>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302"/>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302"/>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302"/>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302"/>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302"/>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302"/>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302"/>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302"/>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302"/>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302"/>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302"/>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302"/>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302"/>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302"/>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302"/>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302"/>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302"/>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302"/>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302"/>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302"/>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302"/>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302"/>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302"/>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302"/>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302"/>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302"/>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302"/>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302"/>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302"/>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302"/>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302"/>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302"/>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302"/>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302"/>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302"/>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302"/>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302"/>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302"/>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302"/>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302"/>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302"/>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302"/>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302"/>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302"/>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302"/>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302"/>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302"/>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302"/>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302"/>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302"/>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302"/>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302"/>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302"/>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302"/>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302"/>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302"/>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302"/>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302"/>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302"/>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302"/>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302"/>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302"/>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302"/>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302"/>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302"/>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302"/>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302"/>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302"/>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302"/>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302"/>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302"/>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302"/>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302"/>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302"/>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302"/>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302"/>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302"/>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302"/>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302"/>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302"/>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302"/>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302"/>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302"/>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302"/>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302"/>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302"/>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302"/>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302"/>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302"/>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302"/>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302"/>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302"/>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302"/>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302"/>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302"/>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302"/>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302"/>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302"/>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302"/>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302"/>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302"/>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302"/>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302"/>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302"/>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302"/>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302"/>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302"/>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302"/>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302"/>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302"/>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302"/>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302"/>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302"/>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302"/>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302"/>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302"/>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302"/>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302"/>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302"/>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302"/>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302"/>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302"/>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302"/>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302"/>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302"/>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302"/>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302"/>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302"/>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302"/>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302"/>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302"/>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302"/>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302"/>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302"/>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302"/>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302"/>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302"/>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302"/>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302"/>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302"/>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302"/>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302"/>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302"/>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302"/>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302"/>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302"/>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302"/>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302"/>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302"/>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302"/>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302"/>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302"/>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302"/>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302"/>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302"/>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302"/>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302"/>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302"/>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302"/>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302"/>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302"/>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302"/>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302"/>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302"/>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302"/>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302"/>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302"/>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302"/>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302"/>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302"/>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302"/>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302"/>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302"/>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302"/>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302"/>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302"/>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302"/>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302"/>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302"/>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302"/>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302"/>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302"/>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302"/>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302"/>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302"/>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302"/>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302"/>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302"/>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302"/>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302"/>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302"/>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302"/>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302"/>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302"/>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302"/>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302"/>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302"/>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302"/>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302"/>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302"/>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302"/>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302"/>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302"/>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302"/>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302"/>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302"/>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302"/>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302"/>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302"/>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302"/>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302"/>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302"/>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302"/>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302"/>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302"/>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302"/>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302"/>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302"/>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302"/>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302"/>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302"/>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302"/>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302"/>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302"/>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302"/>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302"/>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302"/>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302"/>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302"/>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302"/>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302"/>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302"/>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302"/>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302"/>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302"/>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302"/>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302"/>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302"/>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302"/>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302"/>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302"/>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302"/>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302"/>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302"/>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302"/>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302"/>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302"/>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302"/>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302"/>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302"/>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302"/>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302"/>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302"/>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302"/>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302"/>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302"/>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302"/>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302"/>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302"/>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302"/>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302"/>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302"/>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302"/>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302"/>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302"/>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302"/>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302"/>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302"/>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302"/>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302"/>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302"/>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302"/>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302"/>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302"/>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302"/>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302"/>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302"/>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302"/>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302"/>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302"/>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302"/>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302"/>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302"/>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302"/>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302"/>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302"/>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302"/>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302"/>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302"/>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302"/>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302"/>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302"/>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302"/>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302"/>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302"/>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302"/>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302"/>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302"/>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302"/>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302"/>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302"/>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302"/>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302"/>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302"/>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302"/>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302"/>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302"/>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302"/>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302"/>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302"/>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302"/>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302"/>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302"/>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302"/>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302"/>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302"/>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302"/>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302"/>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302"/>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302"/>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02"/>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02"/>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02"/>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02"/>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02"/>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02"/>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02"/>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02"/>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02"/>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02"/>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02"/>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02"/>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02"/>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02"/>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02"/>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02"/>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02"/>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302"/>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302"/>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02"/>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02"/>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02"/>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302"/>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302"/>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02"/>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02"/>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02"/>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02"/>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02"/>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302"/>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302"/>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302"/>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02"/>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302"/>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302"/>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02"/>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02"/>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02"/>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302"/>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302"/>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302"/>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302"/>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02"/>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02"/>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302"/>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302"/>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02"/>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302"/>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02"/>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02"/>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02"/>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02"/>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302"/>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302"/>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02"/>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02"/>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02"/>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02"/>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02"/>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02"/>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02"/>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02"/>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02"/>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302"/>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02"/>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02"/>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302"/>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302"/>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302"/>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302"/>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302"/>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02"/>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302"/>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302"/>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02"/>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02"/>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02"/>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02"/>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02"/>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02"/>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02"/>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02"/>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02"/>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302"/>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302"/>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302"/>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302"/>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302"/>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02"/>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302"/>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302"/>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302"/>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302"/>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302"/>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302"/>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302"/>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302"/>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302"/>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02"/>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02"/>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302"/>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02"/>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302"/>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302"/>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302"/>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302"/>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302"/>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302"/>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02"/>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302"/>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302"/>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302"/>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302"/>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302"/>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302"/>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302"/>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302"/>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02"/>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302"/>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302"/>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302"/>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302"/>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302"/>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302"/>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302"/>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302"/>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302"/>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302"/>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302"/>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302"/>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302"/>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302"/>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302"/>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302"/>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302"/>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302"/>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302"/>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302"/>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302"/>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302"/>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302"/>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302"/>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302"/>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302"/>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302"/>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302"/>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302"/>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302"/>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302"/>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302"/>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302"/>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302"/>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302"/>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302"/>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302"/>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302"/>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02"/>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02"/>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02"/>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302"/>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302"/>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302"/>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302"/>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302"/>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302"/>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302"/>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302"/>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302"/>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302"/>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302"/>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302"/>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302"/>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302"/>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302"/>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302"/>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302"/>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302"/>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302"/>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302"/>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302"/>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302"/>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302"/>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302"/>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302"/>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302"/>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302"/>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302"/>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02"/>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02"/>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302"/>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302"/>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302"/>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3" name="Google Shape;4063;p302"/>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02"/>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02"/>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6" name="Google Shape;4066;p302"/>
          <p:cNvGrpSpPr/>
          <p:nvPr/>
        </p:nvGrpSpPr>
        <p:grpSpPr>
          <a:xfrm>
            <a:off x="2134576" y="2459525"/>
            <a:ext cx="924640" cy="546011"/>
            <a:chOff x="2134576" y="2496825"/>
            <a:chExt cx="924640" cy="546011"/>
          </a:xfrm>
        </p:grpSpPr>
        <p:sp>
          <p:nvSpPr>
            <p:cNvPr id="4067" name="Google Shape;4067;p302"/>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302"/>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302"/>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0" name="Google Shape;4070;p302"/>
          <p:cNvGrpSpPr/>
          <p:nvPr/>
        </p:nvGrpSpPr>
        <p:grpSpPr>
          <a:xfrm>
            <a:off x="4066412" y="2322963"/>
            <a:ext cx="1015428" cy="677152"/>
            <a:chOff x="4066412" y="2360263"/>
            <a:chExt cx="1015428" cy="677152"/>
          </a:xfrm>
        </p:grpSpPr>
        <p:sp>
          <p:nvSpPr>
            <p:cNvPr id="4071" name="Google Shape;4071;p302"/>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02"/>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302"/>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02"/>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075" name="Google Shape;4075;p302"/>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4076" name="Google Shape;4076;p30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077" name="Google Shape;4077;p30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078" name="Google Shape;4078;p30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31" name="Shape 231"/>
        <p:cNvGrpSpPr/>
        <p:nvPr/>
      </p:nvGrpSpPr>
      <p:grpSpPr>
        <a:xfrm>
          <a:off x="0" y="0"/>
          <a:ext cx="0" cy="0"/>
          <a:chOff x="0" y="0"/>
          <a:chExt cx="0" cy="0"/>
        </a:xfrm>
      </p:grpSpPr>
      <p:sp>
        <p:nvSpPr>
          <p:cNvPr id="232" name="Google Shape;232;p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3" name="Google Shape;233;p32"/>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34" name="Google Shape;234;p32"/>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4079" name="Shape 4079"/>
        <p:cNvGrpSpPr/>
        <p:nvPr/>
      </p:nvGrpSpPr>
      <p:grpSpPr>
        <a:xfrm>
          <a:off x="0" y="0"/>
          <a:ext cx="0" cy="0"/>
          <a:chOff x="0" y="0"/>
          <a:chExt cx="0" cy="0"/>
        </a:xfrm>
      </p:grpSpPr>
      <p:sp>
        <p:nvSpPr>
          <p:cNvPr id="4080" name="Google Shape;4080;p3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1" name="Google Shape;4081;p303"/>
          <p:cNvGrpSpPr/>
          <p:nvPr/>
        </p:nvGrpSpPr>
        <p:grpSpPr>
          <a:xfrm>
            <a:off x="1080775" y="1127519"/>
            <a:ext cx="6983974" cy="3712755"/>
            <a:chOff x="1080775" y="1127519"/>
            <a:chExt cx="6983974" cy="3712755"/>
          </a:xfrm>
        </p:grpSpPr>
        <p:sp>
          <p:nvSpPr>
            <p:cNvPr id="4082" name="Google Shape;4082;p303"/>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03"/>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03"/>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303"/>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03"/>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03"/>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303"/>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03"/>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03"/>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03"/>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03"/>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03"/>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03"/>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03"/>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03"/>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03"/>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03"/>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03"/>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03"/>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03"/>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303"/>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303"/>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03"/>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303"/>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303"/>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303"/>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03"/>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303"/>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303"/>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03"/>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303"/>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03"/>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03"/>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03"/>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03"/>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03"/>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03"/>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03"/>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303"/>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303"/>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03"/>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03"/>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03"/>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303"/>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03"/>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03"/>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03"/>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03"/>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03"/>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03"/>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03"/>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303"/>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303"/>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03"/>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03"/>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03"/>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303"/>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03"/>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03"/>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03"/>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03"/>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03"/>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03"/>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303"/>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303"/>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03"/>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03"/>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03"/>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03"/>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03"/>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03"/>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303"/>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03"/>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03"/>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03"/>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03"/>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03"/>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03"/>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03"/>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03"/>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03"/>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03"/>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03"/>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03"/>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03"/>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03"/>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03"/>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03"/>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03"/>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03"/>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03"/>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03"/>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03"/>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03"/>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03"/>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03"/>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03"/>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03"/>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303"/>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303"/>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03"/>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303"/>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03"/>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03"/>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03"/>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03"/>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03"/>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303"/>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03"/>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03"/>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03"/>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03"/>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03"/>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03"/>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03"/>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03"/>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03"/>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03"/>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03"/>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303"/>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303"/>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03"/>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03"/>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03"/>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03"/>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03"/>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03"/>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03"/>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03"/>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03"/>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03"/>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03"/>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03"/>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03"/>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03"/>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03"/>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03"/>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03"/>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303"/>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03"/>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03"/>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03"/>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03"/>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03"/>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03"/>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03"/>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03"/>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03"/>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03"/>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303"/>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303"/>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03"/>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03"/>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03"/>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03"/>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03"/>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03"/>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03"/>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03"/>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03"/>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03"/>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03"/>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03"/>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03"/>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03"/>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03"/>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03"/>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03"/>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03"/>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03"/>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03"/>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03"/>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03"/>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03"/>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03"/>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03"/>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03"/>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03"/>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03"/>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303"/>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303"/>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303"/>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303"/>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303"/>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03"/>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03"/>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03"/>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03"/>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03"/>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03"/>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03"/>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03"/>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03"/>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03"/>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03"/>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03"/>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03"/>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03"/>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03"/>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03"/>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03"/>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03"/>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03"/>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03"/>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03"/>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03"/>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03"/>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03"/>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03"/>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03"/>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03"/>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03"/>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03"/>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03"/>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03"/>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03"/>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03"/>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03"/>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03"/>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03"/>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03"/>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03"/>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03"/>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03"/>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03"/>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03"/>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03"/>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03"/>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03"/>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03"/>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03"/>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03"/>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03"/>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03"/>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03"/>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03"/>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03"/>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03"/>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03"/>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03"/>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03"/>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03"/>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03"/>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303"/>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303"/>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303"/>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03"/>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03"/>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03"/>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03"/>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03"/>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03"/>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03"/>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03"/>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03"/>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03"/>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03"/>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03"/>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03"/>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03"/>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03"/>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03"/>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03"/>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03"/>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03"/>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03"/>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03"/>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03"/>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03"/>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03"/>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03"/>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03"/>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03"/>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03"/>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03"/>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03"/>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03"/>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03"/>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03"/>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03"/>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03"/>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03"/>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03"/>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03"/>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03"/>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03"/>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03"/>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03"/>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03"/>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03"/>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03"/>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03"/>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03"/>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03"/>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03"/>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03"/>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03"/>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03"/>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03"/>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03"/>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03"/>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03"/>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03"/>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03"/>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03"/>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03"/>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03"/>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03"/>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03"/>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03"/>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03"/>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03"/>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03"/>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03"/>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03"/>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03"/>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03"/>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03"/>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03"/>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03"/>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03"/>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03"/>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03"/>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03"/>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03"/>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03"/>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03"/>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03"/>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03"/>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03"/>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03"/>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03"/>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03"/>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03"/>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03"/>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03"/>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03"/>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03"/>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03"/>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03"/>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03"/>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03"/>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03"/>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03"/>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03"/>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03"/>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03"/>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03"/>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03"/>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03"/>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03"/>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03"/>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03"/>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03"/>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03"/>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03"/>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03"/>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03"/>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03"/>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03"/>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03"/>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303"/>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303"/>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03"/>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03"/>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03"/>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303"/>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03"/>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03"/>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03"/>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303"/>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303"/>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03"/>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03"/>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03"/>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03"/>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03"/>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03"/>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03"/>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03"/>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303"/>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03"/>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03"/>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303"/>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303"/>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03"/>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03"/>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03"/>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03"/>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03"/>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03"/>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303"/>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303"/>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03"/>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03"/>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303"/>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303"/>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303"/>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03"/>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03"/>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03"/>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03"/>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03"/>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03"/>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03"/>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03"/>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03"/>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03"/>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03"/>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03"/>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03"/>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03"/>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03"/>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03"/>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03"/>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03"/>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03"/>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03"/>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03"/>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03"/>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03"/>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03"/>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03"/>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03"/>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03"/>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03"/>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03"/>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03"/>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03"/>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03"/>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303"/>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303"/>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303"/>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03"/>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303"/>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03"/>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03"/>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03"/>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03"/>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03"/>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03"/>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03"/>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03"/>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03"/>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03"/>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03"/>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03"/>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03"/>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03"/>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03"/>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03"/>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03"/>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03"/>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03"/>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03"/>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03"/>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03"/>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03"/>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03"/>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03"/>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03"/>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03"/>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03"/>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03"/>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03"/>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03"/>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03"/>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03"/>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03"/>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03"/>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03"/>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03"/>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03"/>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03"/>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03"/>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03"/>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03"/>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03"/>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03"/>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03"/>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03"/>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03"/>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03"/>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03"/>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03"/>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03"/>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03"/>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03"/>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03"/>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03"/>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03"/>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03"/>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03"/>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03"/>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03"/>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03"/>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03"/>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03"/>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03"/>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03"/>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03"/>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03"/>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03"/>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03"/>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03"/>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03"/>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03"/>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03"/>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03"/>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03"/>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03"/>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03"/>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303"/>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03"/>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03"/>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03"/>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03"/>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03"/>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03"/>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03"/>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03"/>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03"/>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03"/>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03"/>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03"/>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03"/>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03"/>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03"/>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03"/>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03"/>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03"/>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03"/>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03"/>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03"/>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03"/>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03"/>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03"/>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03"/>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03"/>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03"/>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03"/>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03"/>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03"/>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03"/>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03"/>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03"/>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03"/>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03"/>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03"/>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303"/>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303"/>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03"/>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03"/>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303"/>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303"/>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03"/>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303"/>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303"/>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03"/>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03"/>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03"/>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303"/>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03"/>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03"/>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03"/>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03"/>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03"/>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03"/>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03"/>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03"/>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03"/>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03"/>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03"/>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303"/>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303"/>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03"/>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03"/>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303"/>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303"/>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03"/>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03"/>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303"/>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303"/>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03"/>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303"/>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03"/>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8" name="Google Shape;4668;p303"/>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03"/>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303"/>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1" name="Google Shape;4671;p303"/>
          <p:cNvGrpSpPr/>
          <p:nvPr/>
        </p:nvGrpSpPr>
        <p:grpSpPr>
          <a:xfrm>
            <a:off x="2134576" y="2459525"/>
            <a:ext cx="924640" cy="546011"/>
            <a:chOff x="2134576" y="2496825"/>
            <a:chExt cx="924640" cy="546011"/>
          </a:xfrm>
        </p:grpSpPr>
        <p:sp>
          <p:nvSpPr>
            <p:cNvPr id="4672" name="Google Shape;4672;p303"/>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03"/>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03"/>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5" name="Google Shape;4675;p303"/>
          <p:cNvGrpSpPr/>
          <p:nvPr/>
        </p:nvGrpSpPr>
        <p:grpSpPr>
          <a:xfrm>
            <a:off x="4066412" y="2322963"/>
            <a:ext cx="1015428" cy="677152"/>
            <a:chOff x="4066412" y="2360263"/>
            <a:chExt cx="1015428" cy="677152"/>
          </a:xfrm>
        </p:grpSpPr>
        <p:sp>
          <p:nvSpPr>
            <p:cNvPr id="4676" name="Google Shape;4676;p303"/>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03"/>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303"/>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303"/>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680" name="Google Shape;4680;p303"/>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4681" name="Google Shape;4681;p30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82" name="Google Shape;4682;p30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83" name="Google Shape;4683;p303"/>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4684" name="Shape 4684"/>
        <p:cNvGrpSpPr/>
        <p:nvPr/>
      </p:nvGrpSpPr>
      <p:grpSpPr>
        <a:xfrm>
          <a:off x="0" y="0"/>
          <a:ext cx="0" cy="0"/>
          <a:chOff x="0" y="0"/>
          <a:chExt cx="0" cy="0"/>
        </a:xfrm>
      </p:grpSpPr>
      <p:sp>
        <p:nvSpPr>
          <p:cNvPr id="4685" name="Google Shape;4685;p3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0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87" name="Google Shape;4687;p30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88" name="Google Shape;4688;p304"/>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4689" name="Google Shape;4689;p304"/>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0" name="Google Shape;4690;p304"/>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1" name="Google Shape;4691;p304"/>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2" name="Google Shape;4692;p304"/>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3" name="Google Shape;4693;p304"/>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4" name="Google Shape;4694;p304"/>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4695" name="Shape 4695"/>
        <p:cNvGrpSpPr/>
        <p:nvPr/>
      </p:nvGrpSpPr>
      <p:grpSpPr>
        <a:xfrm>
          <a:off x="0" y="0"/>
          <a:ext cx="0" cy="0"/>
          <a:chOff x="0" y="0"/>
          <a:chExt cx="0" cy="0"/>
        </a:xfrm>
      </p:grpSpPr>
      <p:sp>
        <p:nvSpPr>
          <p:cNvPr id="4696" name="Google Shape;4696;p3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05"/>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8" name="Google Shape;4698;p305"/>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9" name="Google Shape;4699;p305"/>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0" name="Google Shape;4700;p305"/>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1" name="Google Shape;4701;p305"/>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2" name="Google Shape;4702;p305"/>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3" name="Google Shape;4703;p305"/>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704" name="Google Shape;4704;p305"/>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5" name="Google Shape;4705;p305"/>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6" name="Google Shape;4706;p305"/>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4707" name="Shape 4707"/>
        <p:cNvGrpSpPr/>
        <p:nvPr/>
      </p:nvGrpSpPr>
      <p:grpSpPr>
        <a:xfrm>
          <a:off x="0" y="0"/>
          <a:ext cx="0" cy="0"/>
          <a:chOff x="0" y="0"/>
          <a:chExt cx="0" cy="0"/>
        </a:xfrm>
      </p:grpSpPr>
      <p:sp>
        <p:nvSpPr>
          <p:cNvPr id="4708" name="Google Shape;4708;p3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06"/>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710" name="Google Shape;4710;p306"/>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711" name="Google Shape;4711;p30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12" name="Google Shape;4712;p30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13" name="Google Shape;4713;p30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14" name="Google Shape;4714;p30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4715" name="Shape 4715"/>
        <p:cNvGrpSpPr/>
        <p:nvPr/>
      </p:nvGrpSpPr>
      <p:grpSpPr>
        <a:xfrm>
          <a:off x="0" y="0"/>
          <a:ext cx="0" cy="0"/>
          <a:chOff x="0" y="0"/>
          <a:chExt cx="0" cy="0"/>
        </a:xfrm>
      </p:grpSpPr>
      <p:sp>
        <p:nvSpPr>
          <p:cNvPr id="4716" name="Google Shape;4716;p3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307"/>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718" name="Google Shape;4718;p307"/>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719" name="Google Shape;4719;p307"/>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0" name="Google Shape;4720;p307"/>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1" name="Google Shape;4721;p307"/>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2" name="Google Shape;4722;p307"/>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4723" name="Shape 4723"/>
        <p:cNvGrpSpPr/>
        <p:nvPr/>
      </p:nvGrpSpPr>
      <p:grpSpPr>
        <a:xfrm>
          <a:off x="0" y="0"/>
          <a:ext cx="0" cy="0"/>
          <a:chOff x="0" y="0"/>
          <a:chExt cx="0" cy="0"/>
        </a:xfrm>
      </p:grpSpPr>
      <p:sp>
        <p:nvSpPr>
          <p:cNvPr id="4724" name="Google Shape;4724;p3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308"/>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4726" name="Google Shape;4726;p308"/>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727" name="Google Shape;4727;p308"/>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8" name="Google Shape;4728;p308"/>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9" name="Google Shape;4729;p308"/>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30" name="Google Shape;4730;p308"/>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4731" name="Shape 4731"/>
        <p:cNvGrpSpPr/>
        <p:nvPr/>
      </p:nvGrpSpPr>
      <p:grpSpPr>
        <a:xfrm>
          <a:off x="0" y="0"/>
          <a:ext cx="0" cy="0"/>
          <a:chOff x="0" y="0"/>
          <a:chExt cx="0" cy="0"/>
        </a:xfrm>
      </p:grpSpPr>
      <p:sp>
        <p:nvSpPr>
          <p:cNvPr id="4732" name="Google Shape;4732;p3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309"/>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4734" name="Google Shape;4734;p309"/>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735" name="Google Shape;4735;p309"/>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36" name="Google Shape;4736;p309"/>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37" name="Google Shape;4737;p309"/>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38" name="Google Shape;4738;p309"/>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4739" name="Shape 4739"/>
        <p:cNvGrpSpPr/>
        <p:nvPr/>
      </p:nvGrpSpPr>
      <p:grpSpPr>
        <a:xfrm>
          <a:off x="0" y="0"/>
          <a:ext cx="0" cy="0"/>
          <a:chOff x="0" y="0"/>
          <a:chExt cx="0" cy="0"/>
        </a:xfrm>
      </p:grpSpPr>
      <p:sp>
        <p:nvSpPr>
          <p:cNvPr id="4740" name="Google Shape;4740;p310"/>
          <p:cNvSpPr/>
          <p:nvPr/>
        </p:nvSpPr>
        <p:spPr>
          <a:xfrm rot="5400000">
            <a:off x="4905512" y="74188"/>
            <a:ext cx="4369825" cy="4164300"/>
          </a:xfrm>
          <a:prstGeom prst="rect">
            <a:avLst/>
          </a:prstGeom>
          <a:noFill/>
          <a:ln>
            <a:noFill/>
          </a:ln>
        </p:spPr>
      </p:sp>
      <p:sp>
        <p:nvSpPr>
          <p:cNvPr id="4741" name="Google Shape;4741;p310"/>
          <p:cNvSpPr/>
          <p:nvPr/>
        </p:nvSpPr>
        <p:spPr>
          <a:xfrm>
            <a:off x="0" y="2009125"/>
            <a:ext cx="4569375" cy="3134374"/>
          </a:xfrm>
          <a:prstGeom prst="rect">
            <a:avLst/>
          </a:prstGeom>
          <a:noFill/>
          <a:ln>
            <a:noFill/>
          </a:ln>
        </p:spPr>
      </p:sp>
      <p:sp>
        <p:nvSpPr>
          <p:cNvPr id="4742" name="Google Shape;4742;p310"/>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43" name="Google Shape;4743;p3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4744" name="Shape 4744"/>
        <p:cNvGrpSpPr/>
        <p:nvPr/>
      </p:nvGrpSpPr>
      <p:grpSpPr>
        <a:xfrm>
          <a:off x="0" y="0"/>
          <a:ext cx="0" cy="0"/>
          <a:chOff x="0" y="0"/>
          <a:chExt cx="0" cy="0"/>
        </a:xfrm>
      </p:grpSpPr>
      <p:sp>
        <p:nvSpPr>
          <p:cNvPr id="4745" name="Google Shape;4745;p311"/>
          <p:cNvSpPr/>
          <p:nvPr/>
        </p:nvSpPr>
        <p:spPr>
          <a:xfrm rot="5400000">
            <a:off x="4905512" y="83713"/>
            <a:ext cx="4360300" cy="4154775"/>
          </a:xfrm>
          <a:prstGeom prst="rect">
            <a:avLst/>
          </a:prstGeom>
          <a:noFill/>
          <a:ln>
            <a:noFill/>
          </a:ln>
        </p:spPr>
      </p:sp>
      <p:pic>
        <p:nvPicPr>
          <p:cNvPr id="4746" name="Google Shape;4746;p311"/>
          <p:cNvPicPr preferRelativeResize="0"/>
          <p:nvPr/>
        </p:nvPicPr>
        <p:blipFill rotWithShape="1">
          <a:blip r:embed="rId2">
            <a:alphaModFix/>
          </a:blip>
          <a:srcRect b="39061" l="33373" r="0" t="0"/>
          <a:stretch/>
        </p:blipFill>
        <p:spPr>
          <a:xfrm>
            <a:off x="0" y="2009125"/>
            <a:ext cx="4569375" cy="3134374"/>
          </a:xfrm>
          <a:prstGeom prst="rect">
            <a:avLst/>
          </a:prstGeom>
          <a:noFill/>
          <a:ln>
            <a:noFill/>
          </a:ln>
        </p:spPr>
      </p:pic>
      <p:sp>
        <p:nvSpPr>
          <p:cNvPr id="4747" name="Google Shape;4747;p311"/>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48" name="Google Shape;4748;p3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4749" name="Shape 4749"/>
        <p:cNvGrpSpPr/>
        <p:nvPr/>
      </p:nvGrpSpPr>
      <p:grpSpPr>
        <a:xfrm>
          <a:off x="0" y="0"/>
          <a:ext cx="0" cy="0"/>
          <a:chOff x="0" y="0"/>
          <a:chExt cx="0" cy="0"/>
        </a:xfrm>
      </p:grpSpPr>
      <p:sp>
        <p:nvSpPr>
          <p:cNvPr id="4750" name="Google Shape;4750;p3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12"/>
          <p:cNvSpPr/>
          <p:nvPr/>
        </p:nvSpPr>
        <p:spPr>
          <a:xfrm rot="10800000">
            <a:off x="3698401" y="0"/>
            <a:ext cx="5494099" cy="5152950"/>
          </a:xfrm>
          <a:prstGeom prst="rect">
            <a:avLst/>
          </a:prstGeom>
          <a:noFill/>
          <a:ln>
            <a:noFill/>
          </a:ln>
        </p:spPr>
      </p:sp>
      <p:sp>
        <p:nvSpPr>
          <p:cNvPr id="4752" name="Google Shape;4752;p312"/>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4753" name="Google Shape;4753;p312"/>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4754" name="Google Shape;4754;p312"/>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4755" name="Google Shape;4755;p3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35" name="Shape 235"/>
        <p:cNvGrpSpPr/>
        <p:nvPr/>
      </p:nvGrpSpPr>
      <p:grpSpPr>
        <a:xfrm>
          <a:off x="0" y="0"/>
          <a:ext cx="0" cy="0"/>
          <a:chOff x="0" y="0"/>
          <a:chExt cx="0" cy="0"/>
        </a:xfrm>
      </p:grpSpPr>
      <p:sp>
        <p:nvSpPr>
          <p:cNvPr id="236" name="Google Shape;236;p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7" name="Google Shape;237;p33"/>
          <p:cNvPicPr preferRelativeResize="0"/>
          <p:nvPr/>
        </p:nvPicPr>
        <p:blipFill rotWithShape="1">
          <a:blip r:embed="rId2">
            <a:alphaModFix/>
          </a:blip>
          <a:srcRect b="59318" l="52638" r="0" t="40"/>
          <a:stretch/>
        </p:blipFill>
        <p:spPr>
          <a:xfrm rot="-5400000">
            <a:off x="6089450" y="2069900"/>
            <a:ext cx="3318675" cy="2847575"/>
          </a:xfrm>
          <a:prstGeom prst="rect">
            <a:avLst/>
          </a:prstGeom>
          <a:noFill/>
          <a:ln>
            <a:noFill/>
          </a:ln>
        </p:spPr>
      </p:pic>
      <p:pic>
        <p:nvPicPr>
          <p:cNvPr id="238" name="Google Shape;238;p33"/>
          <p:cNvPicPr preferRelativeResize="0"/>
          <p:nvPr/>
        </p:nvPicPr>
        <p:blipFill rotWithShape="1">
          <a:blip r:embed="rId3">
            <a:alphaModFix/>
          </a:blip>
          <a:srcRect b="28561" l="13148" r="121" t="0"/>
          <a:stretch/>
        </p:blipFill>
        <p:spPr>
          <a:xfrm rot="10800000">
            <a:off x="3466375" y="-19050"/>
            <a:ext cx="5734775" cy="4723650"/>
          </a:xfrm>
          <a:prstGeom prst="rect">
            <a:avLst/>
          </a:prstGeom>
          <a:noFill/>
          <a:ln>
            <a:noFill/>
          </a:ln>
        </p:spPr>
      </p:pic>
      <p:sp>
        <p:nvSpPr>
          <p:cNvPr id="239" name="Google Shape;239;p33"/>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0" name="Google Shape;240;p33"/>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3">
    <p:bg>
      <p:bgPr>
        <a:solidFill>
          <a:schemeClr val="lt1"/>
        </a:solidFill>
      </p:bgPr>
    </p:bg>
    <p:spTree>
      <p:nvGrpSpPr>
        <p:cNvPr id="4756" name="Shape 4756"/>
        <p:cNvGrpSpPr/>
        <p:nvPr/>
      </p:nvGrpSpPr>
      <p:grpSpPr>
        <a:xfrm>
          <a:off x="0" y="0"/>
          <a:ext cx="0" cy="0"/>
          <a:chOff x="0" y="0"/>
          <a:chExt cx="0" cy="0"/>
        </a:xfrm>
      </p:grpSpPr>
      <p:sp>
        <p:nvSpPr>
          <p:cNvPr id="4757" name="Google Shape;4757;p313"/>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58" name="Google Shape;4758;p313"/>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759" name="Google Shape;4759;p3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4">
    <p:bg>
      <p:bgPr>
        <a:solidFill>
          <a:schemeClr val="dk1"/>
        </a:solidFill>
      </p:bgPr>
    </p:bg>
    <p:spTree>
      <p:nvGrpSpPr>
        <p:cNvPr id="4760" name="Shape 4760"/>
        <p:cNvGrpSpPr/>
        <p:nvPr/>
      </p:nvGrpSpPr>
      <p:grpSpPr>
        <a:xfrm>
          <a:off x="0" y="0"/>
          <a:ext cx="0" cy="0"/>
          <a:chOff x="0" y="0"/>
          <a:chExt cx="0" cy="0"/>
        </a:xfrm>
      </p:grpSpPr>
      <p:sp>
        <p:nvSpPr>
          <p:cNvPr id="4761" name="Google Shape;4761;p314"/>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62" name="Google Shape;4762;p3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2">
    <p:bg>
      <p:bgPr>
        <a:solidFill>
          <a:schemeClr val="dk1"/>
        </a:solidFill>
      </p:bgPr>
    </p:bg>
    <p:spTree>
      <p:nvGrpSpPr>
        <p:cNvPr id="4763" name="Shape 4763"/>
        <p:cNvGrpSpPr/>
        <p:nvPr/>
      </p:nvGrpSpPr>
      <p:grpSpPr>
        <a:xfrm>
          <a:off x="0" y="0"/>
          <a:ext cx="0" cy="0"/>
          <a:chOff x="0" y="0"/>
          <a:chExt cx="0" cy="0"/>
        </a:xfrm>
      </p:grpSpPr>
      <p:sp>
        <p:nvSpPr>
          <p:cNvPr id="4764" name="Google Shape;4764;p3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65" name="Google Shape;4765;p315"/>
          <p:cNvPicPr preferRelativeResize="0"/>
          <p:nvPr/>
        </p:nvPicPr>
        <p:blipFill rotWithShape="1">
          <a:blip r:embed="rId2">
            <a:alphaModFix/>
          </a:blip>
          <a:srcRect b="40663" l="-221" r="11537" t="5802"/>
          <a:stretch/>
        </p:blipFill>
        <p:spPr>
          <a:xfrm>
            <a:off x="622725" y="0"/>
            <a:ext cx="8521275" cy="5143500"/>
          </a:xfrm>
          <a:prstGeom prst="rect">
            <a:avLst/>
          </a:prstGeom>
          <a:noFill/>
          <a:ln>
            <a:noFill/>
          </a:ln>
        </p:spPr>
      </p:pic>
      <p:sp>
        <p:nvSpPr>
          <p:cNvPr id="4766" name="Google Shape;4766;p315"/>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2">
    <p:bg>
      <p:bgPr>
        <a:solidFill>
          <a:schemeClr val="lt1"/>
        </a:solidFill>
      </p:bgPr>
    </p:bg>
    <p:spTree>
      <p:nvGrpSpPr>
        <p:cNvPr id="4767" name="Shape 4767"/>
        <p:cNvGrpSpPr/>
        <p:nvPr/>
      </p:nvGrpSpPr>
      <p:grpSpPr>
        <a:xfrm>
          <a:off x="0" y="0"/>
          <a:ext cx="0" cy="0"/>
          <a:chOff x="0" y="0"/>
          <a:chExt cx="0" cy="0"/>
        </a:xfrm>
      </p:grpSpPr>
      <p:sp>
        <p:nvSpPr>
          <p:cNvPr id="4768" name="Google Shape;4768;p316"/>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69" name="Google Shape;4769;p3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1">
    <p:bg>
      <p:bgPr>
        <a:solidFill>
          <a:schemeClr val="lt1"/>
        </a:solidFill>
      </p:bgPr>
    </p:bg>
    <p:spTree>
      <p:nvGrpSpPr>
        <p:cNvPr id="4770" name="Shape 4770"/>
        <p:cNvGrpSpPr/>
        <p:nvPr/>
      </p:nvGrpSpPr>
      <p:grpSpPr>
        <a:xfrm>
          <a:off x="0" y="0"/>
          <a:ext cx="0" cy="0"/>
          <a:chOff x="0" y="0"/>
          <a:chExt cx="0" cy="0"/>
        </a:xfrm>
      </p:grpSpPr>
      <p:sp>
        <p:nvSpPr>
          <p:cNvPr id="4771" name="Google Shape;4771;p317"/>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317"/>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4773" name="Google Shape;4773;p3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317"/>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75" name="Google Shape;4775;p317"/>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776" name="Google Shape;4776;p317"/>
          <p:cNvSpPr txBox="1"/>
          <p:nvPr>
            <p:ph idx="3" type="title"/>
          </p:nvPr>
        </p:nvSpPr>
        <p:spPr>
          <a:xfrm>
            <a:off x="847116"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3">
    <p:bg>
      <p:bgPr>
        <a:solidFill>
          <a:schemeClr val="lt1"/>
        </a:solidFill>
      </p:bgPr>
    </p:bg>
    <p:spTree>
      <p:nvGrpSpPr>
        <p:cNvPr id="4777" name="Shape 4777"/>
        <p:cNvGrpSpPr/>
        <p:nvPr/>
      </p:nvGrpSpPr>
      <p:grpSpPr>
        <a:xfrm>
          <a:off x="0" y="0"/>
          <a:ext cx="0" cy="0"/>
          <a:chOff x="0" y="0"/>
          <a:chExt cx="0" cy="0"/>
        </a:xfrm>
      </p:grpSpPr>
      <p:pic>
        <p:nvPicPr>
          <p:cNvPr id="4778" name="Google Shape;4778;p318"/>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4779" name="Google Shape;4779;p3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318"/>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81" name="Google Shape;4781;p318"/>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2">
    <p:bg>
      <p:bgPr>
        <a:solidFill>
          <a:schemeClr val="dk1"/>
        </a:solidFill>
      </p:bgPr>
    </p:bg>
    <p:spTree>
      <p:nvGrpSpPr>
        <p:cNvPr id="4782" name="Shape 4782"/>
        <p:cNvGrpSpPr/>
        <p:nvPr/>
      </p:nvGrpSpPr>
      <p:grpSpPr>
        <a:xfrm>
          <a:off x="0" y="0"/>
          <a:ext cx="0" cy="0"/>
          <a:chOff x="0" y="0"/>
          <a:chExt cx="0" cy="0"/>
        </a:xfrm>
      </p:grpSpPr>
      <p:sp>
        <p:nvSpPr>
          <p:cNvPr id="4783" name="Google Shape;4783;p3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319"/>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85" name="Google Shape;4785;p319"/>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2">
    <p:bg>
      <p:bgPr>
        <a:solidFill>
          <a:schemeClr val="dk1"/>
        </a:solidFill>
      </p:bgPr>
    </p:bg>
    <p:spTree>
      <p:nvGrpSpPr>
        <p:cNvPr id="4786" name="Shape 4786"/>
        <p:cNvGrpSpPr/>
        <p:nvPr/>
      </p:nvGrpSpPr>
      <p:grpSpPr>
        <a:xfrm>
          <a:off x="0" y="0"/>
          <a:ext cx="0" cy="0"/>
          <a:chOff x="0" y="0"/>
          <a:chExt cx="0" cy="0"/>
        </a:xfrm>
      </p:grpSpPr>
      <p:pic>
        <p:nvPicPr>
          <p:cNvPr id="4787" name="Google Shape;4787;p320"/>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4788" name="Google Shape;4788;p3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320"/>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4790" name="Google Shape;4790;p320"/>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3">
    <p:bg>
      <p:bgPr>
        <a:solidFill>
          <a:schemeClr val="dk1"/>
        </a:solidFill>
      </p:bgPr>
    </p:bg>
    <p:spTree>
      <p:nvGrpSpPr>
        <p:cNvPr id="4791" name="Shape 4791"/>
        <p:cNvGrpSpPr/>
        <p:nvPr/>
      </p:nvGrpSpPr>
      <p:grpSpPr>
        <a:xfrm>
          <a:off x="0" y="0"/>
          <a:ext cx="0" cy="0"/>
          <a:chOff x="0" y="0"/>
          <a:chExt cx="0" cy="0"/>
        </a:xfrm>
      </p:grpSpPr>
      <p:sp>
        <p:nvSpPr>
          <p:cNvPr id="4792" name="Google Shape;4792;p3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321"/>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794" name="Google Shape;4794;p321"/>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795" name="Google Shape;4795;p321"/>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3">
    <p:bg>
      <p:bgPr>
        <a:solidFill>
          <a:schemeClr val="lt1"/>
        </a:solidFill>
      </p:bgPr>
    </p:bg>
    <p:spTree>
      <p:nvGrpSpPr>
        <p:cNvPr id="4796" name="Shape 4796"/>
        <p:cNvGrpSpPr/>
        <p:nvPr/>
      </p:nvGrpSpPr>
      <p:grpSpPr>
        <a:xfrm>
          <a:off x="0" y="0"/>
          <a:ext cx="0" cy="0"/>
          <a:chOff x="0" y="0"/>
          <a:chExt cx="0" cy="0"/>
        </a:xfrm>
      </p:grpSpPr>
      <p:sp>
        <p:nvSpPr>
          <p:cNvPr id="4797" name="Google Shape;4797;p32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3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322"/>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00" name="Google Shape;4800;p322"/>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41" name="Shape 241"/>
        <p:cNvGrpSpPr/>
        <p:nvPr/>
      </p:nvGrpSpPr>
      <p:grpSpPr>
        <a:xfrm>
          <a:off x="0" y="0"/>
          <a:ext cx="0" cy="0"/>
          <a:chOff x="0" y="0"/>
          <a:chExt cx="0" cy="0"/>
        </a:xfrm>
      </p:grpSpPr>
      <p:pic>
        <p:nvPicPr>
          <p:cNvPr id="242" name="Google Shape;242;p34"/>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43" name="Google Shape;243;p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5" name="Google Shape;245;p3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2">
    <p:bg>
      <p:bgPr>
        <a:solidFill>
          <a:schemeClr val="lt1"/>
        </a:solidFill>
      </p:bgPr>
    </p:bg>
    <p:spTree>
      <p:nvGrpSpPr>
        <p:cNvPr id="4801" name="Shape 4801"/>
        <p:cNvGrpSpPr/>
        <p:nvPr/>
      </p:nvGrpSpPr>
      <p:grpSpPr>
        <a:xfrm>
          <a:off x="0" y="0"/>
          <a:ext cx="0" cy="0"/>
          <a:chOff x="0" y="0"/>
          <a:chExt cx="0" cy="0"/>
        </a:xfrm>
      </p:grpSpPr>
      <p:pic>
        <p:nvPicPr>
          <p:cNvPr id="4802" name="Google Shape;4802;p323"/>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4803" name="Google Shape;4803;p3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323"/>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05" name="Google Shape;4805;p323"/>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2">
    <p:bg>
      <p:bgPr>
        <a:solidFill>
          <a:schemeClr val="lt1"/>
        </a:solidFill>
      </p:bgPr>
    </p:bg>
    <p:spTree>
      <p:nvGrpSpPr>
        <p:cNvPr id="4806" name="Shape 4806"/>
        <p:cNvGrpSpPr/>
        <p:nvPr/>
      </p:nvGrpSpPr>
      <p:grpSpPr>
        <a:xfrm>
          <a:off x="0" y="0"/>
          <a:ext cx="0" cy="0"/>
          <a:chOff x="0" y="0"/>
          <a:chExt cx="0" cy="0"/>
        </a:xfrm>
      </p:grpSpPr>
      <p:sp>
        <p:nvSpPr>
          <p:cNvPr id="4807" name="Google Shape;4807;p3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324"/>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09" name="Google Shape;4809;p324"/>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10" name="Google Shape;4810;p324"/>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11" name="Google Shape;4811;p324"/>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12" name="Google Shape;4812;p324"/>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13" name="Google Shape;4813;p324"/>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14" name="Google Shape;4814;p324"/>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2">
    <p:bg>
      <p:bgPr>
        <a:solidFill>
          <a:schemeClr val="lt1"/>
        </a:solidFill>
      </p:bgPr>
    </p:bg>
    <p:spTree>
      <p:nvGrpSpPr>
        <p:cNvPr id="4815" name="Shape 4815"/>
        <p:cNvGrpSpPr/>
        <p:nvPr/>
      </p:nvGrpSpPr>
      <p:grpSpPr>
        <a:xfrm>
          <a:off x="0" y="0"/>
          <a:ext cx="0" cy="0"/>
          <a:chOff x="0" y="0"/>
          <a:chExt cx="0" cy="0"/>
        </a:xfrm>
      </p:grpSpPr>
      <p:sp>
        <p:nvSpPr>
          <p:cNvPr id="4816" name="Google Shape;4816;p325"/>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17" name="Google Shape;4817;p325"/>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32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819" name="Google Shape;4819;p325"/>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20" name="Google Shape;4820;p325"/>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4821" name="Google Shape;4821;p325"/>
          <p:cNvPicPr preferRelativeResize="0"/>
          <p:nvPr/>
        </p:nvPicPr>
        <p:blipFill rotWithShape="1">
          <a:blip r:embed="rId2">
            <a:alphaModFix/>
          </a:blip>
          <a:srcRect b="0" l="0" r="0" t="0"/>
          <a:stretch/>
        </p:blipFill>
        <p:spPr>
          <a:xfrm>
            <a:off x="1189613" y="2400299"/>
            <a:ext cx="2192774" cy="2028485"/>
          </a:xfrm>
          <a:prstGeom prst="rect">
            <a:avLst/>
          </a:prstGeom>
          <a:noFill/>
          <a:ln>
            <a:noFill/>
          </a:ln>
        </p:spPr>
      </p:pic>
      <p:sp>
        <p:nvSpPr>
          <p:cNvPr id="4822" name="Google Shape;4822;p3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4">
    <p:bg>
      <p:bgPr>
        <a:solidFill>
          <a:schemeClr val="lt1"/>
        </a:solidFill>
      </p:bgPr>
    </p:bg>
    <p:spTree>
      <p:nvGrpSpPr>
        <p:cNvPr id="4823" name="Shape 4823"/>
        <p:cNvGrpSpPr/>
        <p:nvPr/>
      </p:nvGrpSpPr>
      <p:grpSpPr>
        <a:xfrm>
          <a:off x="0" y="0"/>
          <a:ext cx="0" cy="0"/>
          <a:chOff x="0" y="0"/>
          <a:chExt cx="0" cy="0"/>
        </a:xfrm>
      </p:grpSpPr>
      <p:sp>
        <p:nvSpPr>
          <p:cNvPr id="4824" name="Google Shape;4824;p326"/>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25" name="Google Shape;4825;p326"/>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826" name="Google Shape;4826;p3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5">
    <p:bg>
      <p:bgPr>
        <a:solidFill>
          <a:schemeClr val="dk1"/>
        </a:solidFill>
      </p:bgPr>
    </p:bg>
    <p:spTree>
      <p:nvGrpSpPr>
        <p:cNvPr id="4827" name="Shape 4827"/>
        <p:cNvGrpSpPr/>
        <p:nvPr/>
      </p:nvGrpSpPr>
      <p:grpSpPr>
        <a:xfrm>
          <a:off x="0" y="0"/>
          <a:ext cx="0" cy="0"/>
          <a:chOff x="0" y="0"/>
          <a:chExt cx="0" cy="0"/>
        </a:xfrm>
      </p:grpSpPr>
      <p:sp>
        <p:nvSpPr>
          <p:cNvPr id="4828" name="Google Shape;4828;p327"/>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29" name="Google Shape;4829;p3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3">
    <p:bg>
      <p:bgPr>
        <a:solidFill>
          <a:schemeClr val="dk1"/>
        </a:solidFill>
      </p:bgPr>
    </p:bg>
    <p:spTree>
      <p:nvGrpSpPr>
        <p:cNvPr id="4830" name="Shape 4830"/>
        <p:cNvGrpSpPr/>
        <p:nvPr/>
      </p:nvGrpSpPr>
      <p:grpSpPr>
        <a:xfrm>
          <a:off x="0" y="0"/>
          <a:ext cx="0" cy="0"/>
          <a:chOff x="0" y="0"/>
          <a:chExt cx="0" cy="0"/>
        </a:xfrm>
      </p:grpSpPr>
      <p:sp>
        <p:nvSpPr>
          <p:cNvPr id="4831" name="Google Shape;4831;p3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832" name="Google Shape;4832;p328"/>
          <p:cNvPicPr preferRelativeResize="0"/>
          <p:nvPr/>
        </p:nvPicPr>
        <p:blipFill rotWithShape="1">
          <a:blip r:embed="rId2">
            <a:alphaModFix/>
          </a:blip>
          <a:srcRect b="40663" l="-221" r="11537" t="5802"/>
          <a:stretch/>
        </p:blipFill>
        <p:spPr>
          <a:xfrm>
            <a:off x="622725" y="0"/>
            <a:ext cx="8521275" cy="5143500"/>
          </a:xfrm>
          <a:prstGeom prst="rect">
            <a:avLst/>
          </a:prstGeom>
          <a:noFill/>
          <a:ln>
            <a:noFill/>
          </a:ln>
        </p:spPr>
      </p:pic>
      <p:sp>
        <p:nvSpPr>
          <p:cNvPr id="4833" name="Google Shape;4833;p328"/>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3">
    <p:bg>
      <p:bgPr>
        <a:solidFill>
          <a:schemeClr val="lt1"/>
        </a:solidFill>
      </p:bgPr>
    </p:bg>
    <p:spTree>
      <p:nvGrpSpPr>
        <p:cNvPr id="4834" name="Shape 4834"/>
        <p:cNvGrpSpPr/>
        <p:nvPr/>
      </p:nvGrpSpPr>
      <p:grpSpPr>
        <a:xfrm>
          <a:off x="0" y="0"/>
          <a:ext cx="0" cy="0"/>
          <a:chOff x="0" y="0"/>
          <a:chExt cx="0" cy="0"/>
        </a:xfrm>
      </p:grpSpPr>
      <p:sp>
        <p:nvSpPr>
          <p:cNvPr id="4835" name="Google Shape;4835;p329"/>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36" name="Google Shape;4836;p3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2">
    <p:bg>
      <p:bgPr>
        <a:solidFill>
          <a:schemeClr val="lt1"/>
        </a:solidFill>
      </p:bgPr>
    </p:bg>
    <p:spTree>
      <p:nvGrpSpPr>
        <p:cNvPr id="4837" name="Shape 4837"/>
        <p:cNvGrpSpPr/>
        <p:nvPr/>
      </p:nvGrpSpPr>
      <p:grpSpPr>
        <a:xfrm>
          <a:off x="0" y="0"/>
          <a:ext cx="0" cy="0"/>
          <a:chOff x="0" y="0"/>
          <a:chExt cx="0" cy="0"/>
        </a:xfrm>
      </p:grpSpPr>
      <p:sp>
        <p:nvSpPr>
          <p:cNvPr id="4838" name="Google Shape;4838;p330"/>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330"/>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4840" name="Google Shape;4840;p3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330"/>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42" name="Google Shape;4842;p330"/>
          <p:cNvSpPr txBox="1"/>
          <p:nvPr>
            <p:ph idx="3" type="title"/>
          </p:nvPr>
        </p:nvSpPr>
        <p:spPr>
          <a:xfrm>
            <a:off x="845785" y="755696"/>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4">
    <p:bg>
      <p:bgPr>
        <a:solidFill>
          <a:schemeClr val="lt1"/>
        </a:solidFill>
      </p:bgPr>
    </p:bg>
    <p:spTree>
      <p:nvGrpSpPr>
        <p:cNvPr id="4843" name="Shape 4843"/>
        <p:cNvGrpSpPr/>
        <p:nvPr/>
      </p:nvGrpSpPr>
      <p:grpSpPr>
        <a:xfrm>
          <a:off x="0" y="0"/>
          <a:ext cx="0" cy="0"/>
          <a:chOff x="0" y="0"/>
          <a:chExt cx="0" cy="0"/>
        </a:xfrm>
      </p:grpSpPr>
      <p:pic>
        <p:nvPicPr>
          <p:cNvPr id="4844" name="Google Shape;4844;p331"/>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4845" name="Google Shape;4845;p3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331"/>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47" name="Google Shape;4847;p331"/>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3">
    <p:bg>
      <p:bgPr>
        <a:solidFill>
          <a:schemeClr val="dk1"/>
        </a:solidFill>
      </p:bgPr>
    </p:bg>
    <p:spTree>
      <p:nvGrpSpPr>
        <p:cNvPr id="4848" name="Shape 4848"/>
        <p:cNvGrpSpPr/>
        <p:nvPr/>
      </p:nvGrpSpPr>
      <p:grpSpPr>
        <a:xfrm>
          <a:off x="0" y="0"/>
          <a:ext cx="0" cy="0"/>
          <a:chOff x="0" y="0"/>
          <a:chExt cx="0" cy="0"/>
        </a:xfrm>
      </p:grpSpPr>
      <p:sp>
        <p:nvSpPr>
          <p:cNvPr id="4849" name="Google Shape;4849;p3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332"/>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51" name="Google Shape;4851;p332"/>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46" name="Shape 246"/>
        <p:cNvGrpSpPr/>
        <p:nvPr/>
      </p:nvGrpSpPr>
      <p:grpSpPr>
        <a:xfrm>
          <a:off x="0" y="0"/>
          <a:ext cx="0" cy="0"/>
          <a:chOff x="0" y="0"/>
          <a:chExt cx="0" cy="0"/>
        </a:xfrm>
      </p:grpSpPr>
      <p:pic>
        <p:nvPicPr>
          <p:cNvPr id="247" name="Google Shape;247;p35"/>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48" name="Google Shape;248;p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0" name="Google Shape;250;p3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3">
    <p:bg>
      <p:bgPr>
        <a:solidFill>
          <a:schemeClr val="dk1"/>
        </a:solidFill>
      </p:bgPr>
    </p:bg>
    <p:spTree>
      <p:nvGrpSpPr>
        <p:cNvPr id="4852" name="Shape 4852"/>
        <p:cNvGrpSpPr/>
        <p:nvPr/>
      </p:nvGrpSpPr>
      <p:grpSpPr>
        <a:xfrm>
          <a:off x="0" y="0"/>
          <a:ext cx="0" cy="0"/>
          <a:chOff x="0" y="0"/>
          <a:chExt cx="0" cy="0"/>
        </a:xfrm>
      </p:grpSpPr>
      <p:pic>
        <p:nvPicPr>
          <p:cNvPr id="4853" name="Google Shape;4853;p333"/>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4854" name="Google Shape;4854;p3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333"/>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4856" name="Google Shape;4856;p333"/>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4">
    <p:bg>
      <p:bgPr>
        <a:solidFill>
          <a:schemeClr val="dk1"/>
        </a:solidFill>
      </p:bgPr>
    </p:bg>
    <p:spTree>
      <p:nvGrpSpPr>
        <p:cNvPr id="4857" name="Shape 4857"/>
        <p:cNvGrpSpPr/>
        <p:nvPr/>
      </p:nvGrpSpPr>
      <p:grpSpPr>
        <a:xfrm>
          <a:off x="0" y="0"/>
          <a:ext cx="0" cy="0"/>
          <a:chOff x="0" y="0"/>
          <a:chExt cx="0" cy="0"/>
        </a:xfrm>
      </p:grpSpPr>
      <p:sp>
        <p:nvSpPr>
          <p:cNvPr id="4858" name="Google Shape;4858;p3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334"/>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860" name="Google Shape;4860;p334"/>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861" name="Google Shape;4861;p334"/>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4">
    <p:bg>
      <p:bgPr>
        <a:solidFill>
          <a:schemeClr val="lt1"/>
        </a:solidFill>
      </p:bgPr>
    </p:bg>
    <p:spTree>
      <p:nvGrpSpPr>
        <p:cNvPr id="4862" name="Shape 4862"/>
        <p:cNvGrpSpPr/>
        <p:nvPr/>
      </p:nvGrpSpPr>
      <p:grpSpPr>
        <a:xfrm>
          <a:off x="0" y="0"/>
          <a:ext cx="0" cy="0"/>
          <a:chOff x="0" y="0"/>
          <a:chExt cx="0" cy="0"/>
        </a:xfrm>
      </p:grpSpPr>
      <p:sp>
        <p:nvSpPr>
          <p:cNvPr id="4863" name="Google Shape;4863;p335"/>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3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335"/>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66" name="Google Shape;4866;p335"/>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3">
    <p:bg>
      <p:bgPr>
        <a:solidFill>
          <a:schemeClr val="lt1"/>
        </a:solidFill>
      </p:bgPr>
    </p:bg>
    <p:spTree>
      <p:nvGrpSpPr>
        <p:cNvPr id="4867" name="Shape 4867"/>
        <p:cNvGrpSpPr/>
        <p:nvPr/>
      </p:nvGrpSpPr>
      <p:grpSpPr>
        <a:xfrm>
          <a:off x="0" y="0"/>
          <a:ext cx="0" cy="0"/>
          <a:chOff x="0" y="0"/>
          <a:chExt cx="0" cy="0"/>
        </a:xfrm>
      </p:grpSpPr>
      <p:pic>
        <p:nvPicPr>
          <p:cNvPr id="4868" name="Google Shape;4868;p336"/>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4869" name="Google Shape;4869;p3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336"/>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71" name="Google Shape;4871;p336"/>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3">
    <p:bg>
      <p:bgPr>
        <a:solidFill>
          <a:schemeClr val="lt1"/>
        </a:solidFill>
      </p:bgPr>
    </p:bg>
    <p:spTree>
      <p:nvGrpSpPr>
        <p:cNvPr id="4872" name="Shape 4872"/>
        <p:cNvGrpSpPr/>
        <p:nvPr/>
      </p:nvGrpSpPr>
      <p:grpSpPr>
        <a:xfrm>
          <a:off x="0" y="0"/>
          <a:ext cx="0" cy="0"/>
          <a:chOff x="0" y="0"/>
          <a:chExt cx="0" cy="0"/>
        </a:xfrm>
      </p:grpSpPr>
      <p:sp>
        <p:nvSpPr>
          <p:cNvPr id="4873" name="Google Shape;4873;p3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337"/>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75" name="Google Shape;4875;p337"/>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76" name="Google Shape;4876;p337"/>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77" name="Google Shape;4877;p337"/>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78" name="Google Shape;4878;p337"/>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79" name="Google Shape;4879;p337"/>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80" name="Google Shape;4880;p337"/>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3">
    <p:bg>
      <p:bgPr>
        <a:solidFill>
          <a:schemeClr val="lt1"/>
        </a:solidFill>
      </p:bgPr>
    </p:bg>
    <p:spTree>
      <p:nvGrpSpPr>
        <p:cNvPr id="4881" name="Shape 4881"/>
        <p:cNvGrpSpPr/>
        <p:nvPr/>
      </p:nvGrpSpPr>
      <p:grpSpPr>
        <a:xfrm>
          <a:off x="0" y="0"/>
          <a:ext cx="0" cy="0"/>
          <a:chOff x="0" y="0"/>
          <a:chExt cx="0" cy="0"/>
        </a:xfrm>
      </p:grpSpPr>
      <p:sp>
        <p:nvSpPr>
          <p:cNvPr id="4882" name="Google Shape;4882;p338"/>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83" name="Google Shape;4883;p338"/>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33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885" name="Google Shape;4885;p338"/>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86" name="Google Shape;4886;p338"/>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4887" name="Google Shape;4887;p338"/>
          <p:cNvPicPr preferRelativeResize="0"/>
          <p:nvPr/>
        </p:nvPicPr>
        <p:blipFill rotWithShape="1">
          <a:blip r:embed="rId2">
            <a:alphaModFix/>
          </a:blip>
          <a:srcRect b="0" l="0" r="0" t="0"/>
          <a:stretch/>
        </p:blipFill>
        <p:spPr>
          <a:xfrm>
            <a:off x="1189613" y="2400299"/>
            <a:ext cx="2192774" cy="2028485"/>
          </a:xfrm>
          <a:prstGeom prst="rect">
            <a:avLst/>
          </a:prstGeom>
          <a:noFill/>
          <a:ln>
            <a:noFill/>
          </a:ln>
        </p:spPr>
      </p:pic>
      <p:sp>
        <p:nvSpPr>
          <p:cNvPr id="4888" name="Google Shape;4888;p3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5">
    <p:bg>
      <p:bgPr>
        <a:solidFill>
          <a:schemeClr val="lt1"/>
        </a:solidFill>
      </p:bgPr>
    </p:bg>
    <p:spTree>
      <p:nvGrpSpPr>
        <p:cNvPr id="4889" name="Shape 4889"/>
        <p:cNvGrpSpPr/>
        <p:nvPr/>
      </p:nvGrpSpPr>
      <p:grpSpPr>
        <a:xfrm>
          <a:off x="0" y="0"/>
          <a:ext cx="0" cy="0"/>
          <a:chOff x="0" y="0"/>
          <a:chExt cx="0" cy="0"/>
        </a:xfrm>
      </p:grpSpPr>
      <p:sp>
        <p:nvSpPr>
          <p:cNvPr id="4890" name="Google Shape;4890;p339"/>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91" name="Google Shape;4891;p339"/>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892" name="Google Shape;4892;p3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 point 2 with icon" showMasterSp="0">
  <p:cSld name="Two bullet points">
    <p:spTree>
      <p:nvGrpSpPr>
        <p:cNvPr id="4893" name="Shape 4893"/>
        <p:cNvGrpSpPr/>
        <p:nvPr/>
      </p:nvGrpSpPr>
      <p:grpSpPr>
        <a:xfrm>
          <a:off x="0" y="0"/>
          <a:ext cx="0" cy="0"/>
          <a:chOff x="0" y="0"/>
          <a:chExt cx="0" cy="0"/>
        </a:xfrm>
      </p:grpSpPr>
      <p:cxnSp>
        <p:nvCxnSpPr>
          <p:cNvPr id="4894" name="Google Shape;4894;p340"/>
          <p:cNvCxnSpPr/>
          <p:nvPr/>
        </p:nvCxnSpPr>
        <p:spPr>
          <a:xfrm rot="10800000">
            <a:off x="4572000" y="2135977"/>
            <a:ext cx="0" cy="938700"/>
          </a:xfrm>
          <a:prstGeom prst="straightConnector1">
            <a:avLst/>
          </a:prstGeom>
          <a:noFill/>
          <a:ln cap="flat" cmpd="sng" w="19050">
            <a:solidFill>
              <a:schemeClr val="accent6"/>
            </a:solidFill>
            <a:prstDash val="solid"/>
            <a:miter lim="8000"/>
            <a:headEnd len="sm" w="sm" type="none"/>
            <a:tailEnd len="sm" w="sm" type="none"/>
          </a:ln>
        </p:spPr>
      </p:cxnSp>
      <p:pic>
        <p:nvPicPr>
          <p:cNvPr descr="MongoDB_Leaf_FullColor_RGB.png" id="4895" name="Google Shape;4895;p340"/>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
        <p:nvSpPr>
          <p:cNvPr id="4896" name="Google Shape;4896;p340"/>
          <p:cNvSpPr txBox="1"/>
          <p:nvPr>
            <p:ph idx="1" type="subTitle"/>
          </p:nvPr>
        </p:nvSpPr>
        <p:spPr>
          <a:xfrm>
            <a:off x="1587450" y="345643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897" name="Google Shape;4897;p340"/>
          <p:cNvSpPr txBox="1"/>
          <p:nvPr>
            <p:ph idx="2" type="subTitle"/>
          </p:nvPr>
        </p:nvSpPr>
        <p:spPr>
          <a:xfrm>
            <a:off x="4991239" y="3456432"/>
            <a:ext cx="28191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898" name="Google Shape;4898;p340"/>
          <p:cNvSpPr txBox="1"/>
          <p:nvPr>
            <p:ph idx="3" type="subTitle"/>
          </p:nvPr>
        </p:nvSpPr>
        <p:spPr>
          <a:xfrm>
            <a:off x="22860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4899" name="Google Shape;4899;p340"/>
          <p:cNvSpPr txBox="1"/>
          <p:nvPr>
            <p:ph idx="4" type="subTitle"/>
          </p:nvPr>
        </p:nvSpPr>
        <p:spPr>
          <a:xfrm>
            <a:off x="59436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4900" name="Google Shape;4900;p340"/>
          <p:cNvSpPr txBox="1"/>
          <p:nvPr>
            <p:ph idx="5" type="subTitle"/>
          </p:nvPr>
        </p:nvSpPr>
        <p:spPr>
          <a:xfrm>
            <a:off x="1587450" y="3790207"/>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4901" name="Google Shape;4901;p340"/>
          <p:cNvSpPr txBox="1"/>
          <p:nvPr>
            <p:ph idx="6" type="subTitle"/>
          </p:nvPr>
        </p:nvSpPr>
        <p:spPr>
          <a:xfrm>
            <a:off x="5245050" y="379021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4902" name="Google Shape;4902;p340"/>
          <p:cNvSpPr/>
          <p:nvPr/>
        </p:nvSpPr>
        <p:spPr>
          <a:xfrm>
            <a:off x="4093951" y="980057"/>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id="4903" name="Google Shape;4903;p340"/>
          <p:cNvSpPr txBox="1"/>
          <p:nvPr>
            <p:ph idx="7" type="subTitle"/>
          </p:nvPr>
        </p:nvSpPr>
        <p:spPr>
          <a:xfrm>
            <a:off x="438900" y="302883"/>
            <a:ext cx="8266200" cy="5085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1"/>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Tree>
  </p:cSld>
  <p:clrMapOvr>
    <a:masterClrMapping/>
  </p:clrMapOvr>
  <p:extLst>
    <p:ext uri="{DCECCB84-F9BA-43D5-87BE-67443E8EF086}">
      <p15:sldGuideLst>
        <p15:guide id="1" pos="576">
          <p15:clr>
            <a:srgbClr val="FA7B17"/>
          </p15:clr>
        </p15:guide>
        <p15:guide id="2" pos="1152">
          <p15:clr>
            <a:srgbClr val="FA7B17"/>
          </p15:clr>
        </p15:guide>
        <p15:guide id="3" pos="1728">
          <p15:clr>
            <a:srgbClr val="FA7B17"/>
          </p15:clr>
        </p15:guide>
        <p15:guide id="4" pos="2304">
          <p15:clr>
            <a:srgbClr val="FA7B17"/>
          </p15:clr>
        </p15:guide>
        <p15:guide id="5" pos="2880">
          <p15:clr>
            <a:srgbClr val="FA7B17"/>
          </p15:clr>
        </p15:guide>
        <p15:guide id="6" pos="3456">
          <p15:clr>
            <a:srgbClr val="FA7B17"/>
          </p15:clr>
        </p15:guide>
        <p15:guide id="7" pos="4032">
          <p15:clr>
            <a:srgbClr val="FA7B17"/>
          </p15:clr>
        </p15:guide>
        <p15:guide id="8" pos="4608">
          <p15:clr>
            <a:srgbClr val="FA7B17"/>
          </p15:clr>
        </p15:guide>
        <p15:guide id="9" pos="5184">
          <p15:clr>
            <a:srgbClr val="FA7B17"/>
          </p15:clr>
        </p15:guide>
        <p15:guide id="10" pos="5760">
          <p15:clr>
            <a:srgbClr val="FA7B17"/>
          </p15:clr>
        </p15:guide>
        <p15:guide id="11" orient="horz" pos="2232">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51" name="Shape 251"/>
        <p:cNvGrpSpPr/>
        <p:nvPr/>
      </p:nvGrpSpPr>
      <p:grpSpPr>
        <a:xfrm>
          <a:off x="0" y="0"/>
          <a:ext cx="0" cy="0"/>
          <a:chOff x="0" y="0"/>
          <a:chExt cx="0" cy="0"/>
        </a:xfrm>
      </p:grpSpPr>
      <p:pic>
        <p:nvPicPr>
          <p:cNvPr id="252" name="Google Shape;252;p36"/>
          <p:cNvPicPr preferRelativeResize="0"/>
          <p:nvPr/>
        </p:nvPicPr>
        <p:blipFill rotWithShape="1">
          <a:blip r:embed="rId2">
            <a:alphaModFix/>
          </a:blip>
          <a:srcRect b="0" l="17889" r="7970" t="28119"/>
          <a:stretch/>
        </p:blipFill>
        <p:spPr>
          <a:xfrm flipH="1" rot="5400000">
            <a:off x="4041325" y="50350"/>
            <a:ext cx="5191125" cy="5033275"/>
          </a:xfrm>
          <a:prstGeom prst="rect">
            <a:avLst/>
          </a:prstGeom>
          <a:noFill/>
          <a:ln>
            <a:noFill/>
          </a:ln>
        </p:spPr>
      </p:pic>
      <p:sp>
        <p:nvSpPr>
          <p:cNvPr id="253" name="Google Shape;253;p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5" name="Google Shape;255;p3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56" name="Shape 256"/>
        <p:cNvGrpSpPr/>
        <p:nvPr/>
      </p:nvGrpSpPr>
      <p:grpSpPr>
        <a:xfrm>
          <a:off x="0" y="0"/>
          <a:ext cx="0" cy="0"/>
          <a:chOff x="0" y="0"/>
          <a:chExt cx="0" cy="0"/>
        </a:xfrm>
      </p:grpSpPr>
      <p:sp>
        <p:nvSpPr>
          <p:cNvPr id="257" name="Google Shape;257;p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 name="Google Shape;259;p3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0" name="Shape 260"/>
        <p:cNvGrpSpPr/>
        <p:nvPr/>
      </p:nvGrpSpPr>
      <p:grpSpPr>
        <a:xfrm>
          <a:off x="0" y="0"/>
          <a:ext cx="0" cy="0"/>
          <a:chOff x="0" y="0"/>
          <a:chExt cx="0" cy="0"/>
        </a:xfrm>
      </p:grpSpPr>
      <p:pic>
        <p:nvPicPr>
          <p:cNvPr id="261" name="Google Shape;261;p38"/>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262" name="Google Shape;262;p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 name="Google Shape;264;p3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5" name="Shape 265"/>
        <p:cNvGrpSpPr/>
        <p:nvPr/>
      </p:nvGrpSpPr>
      <p:grpSpPr>
        <a:xfrm>
          <a:off x="0" y="0"/>
          <a:ext cx="0" cy="0"/>
          <a:chOff x="0" y="0"/>
          <a:chExt cx="0" cy="0"/>
        </a:xfrm>
      </p:grpSpPr>
      <p:pic>
        <p:nvPicPr>
          <p:cNvPr id="266" name="Google Shape;266;p39"/>
          <p:cNvPicPr preferRelativeResize="0"/>
          <p:nvPr/>
        </p:nvPicPr>
        <p:blipFill rotWithShape="1">
          <a:blip r:embed="rId2">
            <a:alphaModFix/>
          </a:blip>
          <a:srcRect b="20174" l="15987" r="0" t="6517"/>
          <a:stretch/>
        </p:blipFill>
        <p:spPr>
          <a:xfrm>
            <a:off x="0" y="0"/>
            <a:ext cx="5894750" cy="5143500"/>
          </a:xfrm>
          <a:prstGeom prst="rect">
            <a:avLst/>
          </a:prstGeom>
          <a:noFill/>
          <a:ln>
            <a:noFill/>
          </a:ln>
        </p:spPr>
      </p:pic>
      <p:sp>
        <p:nvSpPr>
          <p:cNvPr id="267" name="Google Shape;267;p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9" name="Google Shape;269;p3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70" name="Shape 270"/>
        <p:cNvGrpSpPr/>
        <p:nvPr/>
      </p:nvGrpSpPr>
      <p:grpSpPr>
        <a:xfrm>
          <a:off x="0" y="0"/>
          <a:ext cx="0" cy="0"/>
          <a:chOff x="0" y="0"/>
          <a:chExt cx="0" cy="0"/>
        </a:xfrm>
      </p:grpSpPr>
      <p:pic>
        <p:nvPicPr>
          <p:cNvPr id="271" name="Google Shape;271;p40"/>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72" name="Google Shape;272;p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4" name="Google Shape;274;p4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75" name="Shape 275"/>
        <p:cNvGrpSpPr/>
        <p:nvPr/>
      </p:nvGrpSpPr>
      <p:grpSpPr>
        <a:xfrm>
          <a:off x="0" y="0"/>
          <a:ext cx="0" cy="0"/>
          <a:chOff x="0" y="0"/>
          <a:chExt cx="0" cy="0"/>
        </a:xfrm>
      </p:grpSpPr>
      <p:sp>
        <p:nvSpPr>
          <p:cNvPr id="276" name="Google Shape;276;p41"/>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7" name="Google Shape;277;p41"/>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8" name="Google Shape;278;p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9" name="Google Shape;279;p41"/>
          <p:cNvPicPr preferRelativeResize="0"/>
          <p:nvPr/>
        </p:nvPicPr>
        <p:blipFill rotWithShape="1">
          <a:blip r:embed="rId2">
            <a:alphaModFix/>
          </a:blip>
          <a:srcRect b="82" l="21154" r="0" t="8157"/>
          <a:stretch/>
        </p:blipFill>
        <p:spPr>
          <a:xfrm flipH="1" rot="10800000">
            <a:off x="-28575" y="324325"/>
            <a:ext cx="4157125" cy="4838225"/>
          </a:xfrm>
          <a:prstGeom prst="rect">
            <a:avLst/>
          </a:prstGeom>
          <a:noFill/>
          <a:ln>
            <a:noFill/>
          </a:ln>
        </p:spPr>
      </p:pic>
      <p:pic>
        <p:nvPicPr>
          <p:cNvPr id="280" name="Google Shape;280;p41"/>
          <p:cNvPicPr preferRelativeResize="0"/>
          <p:nvPr/>
        </p:nvPicPr>
        <p:blipFill rotWithShape="1">
          <a:blip r:embed="rId3">
            <a:alphaModFix/>
          </a:blip>
          <a:srcRect b="56743" l="30948" r="0" t="0"/>
          <a:stretch/>
        </p:blipFill>
        <p:spPr>
          <a:xfrm flipH="1" rot="5400000">
            <a:off x="-876062" y="1463234"/>
            <a:ext cx="4537275" cy="2842300"/>
          </a:xfrm>
          <a:prstGeom prst="rect">
            <a:avLst/>
          </a:prstGeom>
          <a:noFill/>
          <a:ln>
            <a:noFill/>
          </a:ln>
        </p:spPr>
      </p:pic>
      <p:sp>
        <p:nvSpPr>
          <p:cNvPr id="281" name="Google Shape;281;p41"/>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2" name="Google Shape;282;p41"/>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83" name="Shape 283"/>
        <p:cNvGrpSpPr/>
        <p:nvPr/>
      </p:nvGrpSpPr>
      <p:grpSpPr>
        <a:xfrm>
          <a:off x="0" y="0"/>
          <a:ext cx="0" cy="0"/>
          <a:chOff x="0" y="0"/>
          <a:chExt cx="0" cy="0"/>
        </a:xfrm>
      </p:grpSpPr>
      <p:sp>
        <p:nvSpPr>
          <p:cNvPr id="284" name="Google Shape;284;p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2"/>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86" name="Google Shape;286;p42"/>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87" name="Google Shape;287;p42"/>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pic>
        <p:nvPicPr>
          <p:cNvPr id="288" name="Google Shape;288;p42"/>
          <p:cNvPicPr preferRelativeResize="0"/>
          <p:nvPr/>
        </p:nvPicPr>
        <p:blipFill rotWithShape="1">
          <a:blip r:embed="rId3">
            <a:alphaModFix/>
          </a:blip>
          <a:srcRect b="56889" l="30656" r="0" t="0"/>
          <a:stretch/>
        </p:blipFill>
        <p:spPr>
          <a:xfrm flipH="1" rot="5400000">
            <a:off x="-880825" y="1477522"/>
            <a:ext cx="4556325" cy="2832775"/>
          </a:xfrm>
          <a:prstGeom prst="rect">
            <a:avLst/>
          </a:prstGeom>
          <a:noFill/>
          <a:ln>
            <a:noFill/>
          </a:ln>
        </p:spPr>
      </p:pic>
      <p:sp>
        <p:nvSpPr>
          <p:cNvPr id="289" name="Google Shape;289;p42"/>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 name="Google Shape;290;p42"/>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91" name="Shape 291"/>
        <p:cNvGrpSpPr/>
        <p:nvPr/>
      </p:nvGrpSpPr>
      <p:grpSpPr>
        <a:xfrm>
          <a:off x="0" y="0"/>
          <a:ext cx="0" cy="0"/>
          <a:chOff x="0" y="0"/>
          <a:chExt cx="0" cy="0"/>
        </a:xfrm>
      </p:grpSpPr>
      <p:sp>
        <p:nvSpPr>
          <p:cNvPr id="292" name="Google Shape;292;p43"/>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3" name="Google Shape;293;p4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4" name="Google Shape;294;p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95" name="Shape 295"/>
        <p:cNvGrpSpPr/>
        <p:nvPr/>
      </p:nvGrpSpPr>
      <p:grpSpPr>
        <a:xfrm>
          <a:off x="0" y="0"/>
          <a:ext cx="0" cy="0"/>
          <a:chOff x="0" y="0"/>
          <a:chExt cx="0" cy="0"/>
        </a:xfrm>
      </p:grpSpPr>
      <p:sp>
        <p:nvSpPr>
          <p:cNvPr id="296" name="Google Shape;296;p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4"/>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8" name="Google Shape;298;p44"/>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9" name="Google Shape;299;p44"/>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300" name="Shape 300"/>
        <p:cNvGrpSpPr/>
        <p:nvPr/>
      </p:nvGrpSpPr>
      <p:grpSpPr>
        <a:xfrm>
          <a:off x="0" y="0"/>
          <a:ext cx="0" cy="0"/>
          <a:chOff x="0" y="0"/>
          <a:chExt cx="0" cy="0"/>
        </a:xfrm>
      </p:grpSpPr>
      <p:sp>
        <p:nvSpPr>
          <p:cNvPr id="301" name="Google Shape;301;p4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2" name="Google Shape;302;p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304" name="Shape 304"/>
        <p:cNvGrpSpPr/>
        <p:nvPr/>
      </p:nvGrpSpPr>
      <p:grpSpPr>
        <a:xfrm>
          <a:off x="0" y="0"/>
          <a:ext cx="0" cy="0"/>
          <a:chOff x="0" y="0"/>
          <a:chExt cx="0" cy="0"/>
        </a:xfrm>
      </p:grpSpPr>
      <p:sp>
        <p:nvSpPr>
          <p:cNvPr id="305" name="Google Shape;305;p46"/>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6" name="Google Shape;306;p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307" name="Shape 307"/>
        <p:cNvGrpSpPr/>
        <p:nvPr/>
      </p:nvGrpSpPr>
      <p:grpSpPr>
        <a:xfrm>
          <a:off x="0" y="0"/>
          <a:ext cx="0" cy="0"/>
          <a:chOff x="0" y="0"/>
          <a:chExt cx="0" cy="0"/>
        </a:xfrm>
      </p:grpSpPr>
      <p:sp>
        <p:nvSpPr>
          <p:cNvPr id="308" name="Google Shape;308;p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p:cSld name="CUSTOM_6_1_1_1_1_1_1_1_1_1_1_1_1_1_1_1_1_1_1_1_1_1_1_1_1_1_1_1_1_3_2">
    <p:bg>
      <p:bgPr>
        <a:solidFill>
          <a:schemeClr val="lt1"/>
        </a:solidFill>
      </p:bgPr>
    </p:bg>
    <p:spTree>
      <p:nvGrpSpPr>
        <p:cNvPr id="309" name="Shape 309"/>
        <p:cNvGrpSpPr/>
        <p:nvPr/>
      </p:nvGrpSpPr>
      <p:grpSpPr>
        <a:xfrm>
          <a:off x="0" y="0"/>
          <a:ext cx="0" cy="0"/>
          <a:chOff x="0" y="0"/>
          <a:chExt cx="0" cy="0"/>
        </a:xfrm>
      </p:grpSpPr>
      <p:sp>
        <p:nvSpPr>
          <p:cNvPr id="310" name="Google Shape;310;p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 name="Google Shape;311;p48"/>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312" name="Google Shape;312;p48"/>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2">
  <p:cSld name="CUSTOM_6_1_1_1_1_1_1_1_1_1_1_1_1_1_1_1_1_1_1_1_1_1_1_1_1_1_1_1_1_3_2_1">
    <p:bg>
      <p:bgPr>
        <a:solidFill>
          <a:schemeClr val="lt1"/>
        </a:solidFill>
      </p:bgPr>
    </p:bg>
    <p:spTree>
      <p:nvGrpSpPr>
        <p:cNvPr id="313" name="Shape 313"/>
        <p:cNvGrpSpPr/>
        <p:nvPr/>
      </p:nvGrpSpPr>
      <p:grpSpPr>
        <a:xfrm>
          <a:off x="0" y="0"/>
          <a:ext cx="0" cy="0"/>
          <a:chOff x="0" y="0"/>
          <a:chExt cx="0" cy="0"/>
        </a:xfrm>
      </p:grpSpPr>
      <p:sp>
        <p:nvSpPr>
          <p:cNvPr id="314" name="Google Shape;314;p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5" name="Google Shape;315;p49"/>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316" name="Google Shape;316;p49"/>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317" name="Shape 317"/>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318" name="Shape 318"/>
        <p:cNvGrpSpPr/>
        <p:nvPr/>
      </p:nvGrpSpPr>
      <p:grpSpPr>
        <a:xfrm>
          <a:off x="0" y="0"/>
          <a:ext cx="0" cy="0"/>
          <a:chOff x="0" y="0"/>
          <a:chExt cx="0" cy="0"/>
        </a:xfrm>
      </p:grpSpPr>
      <p:sp>
        <p:nvSpPr>
          <p:cNvPr id="319" name="Google Shape;319;p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320" name="Shape 320"/>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321" name="Shape 321"/>
        <p:cNvGrpSpPr/>
        <p:nvPr/>
      </p:nvGrpSpPr>
      <p:grpSpPr>
        <a:xfrm>
          <a:off x="0" y="0"/>
          <a:ext cx="0" cy="0"/>
          <a:chOff x="0" y="0"/>
          <a:chExt cx="0" cy="0"/>
        </a:xfrm>
      </p:grpSpPr>
      <p:sp>
        <p:nvSpPr>
          <p:cNvPr id="322" name="Google Shape;322;p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4" name="Google Shape;324;p5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5" name="Google Shape;325;p5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326" name="Shape 326"/>
        <p:cNvGrpSpPr/>
        <p:nvPr/>
      </p:nvGrpSpPr>
      <p:grpSpPr>
        <a:xfrm>
          <a:off x="0" y="0"/>
          <a:ext cx="0" cy="0"/>
          <a:chOff x="0" y="0"/>
          <a:chExt cx="0" cy="0"/>
        </a:xfrm>
      </p:grpSpPr>
      <p:sp>
        <p:nvSpPr>
          <p:cNvPr id="327" name="Google Shape;327;p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9" name="Google Shape;329;p5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0" name="Google Shape;330;p5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331" name="Shape 331"/>
        <p:cNvGrpSpPr/>
        <p:nvPr/>
      </p:nvGrpSpPr>
      <p:grpSpPr>
        <a:xfrm>
          <a:off x="0" y="0"/>
          <a:ext cx="0" cy="0"/>
          <a:chOff x="0" y="0"/>
          <a:chExt cx="0" cy="0"/>
        </a:xfrm>
      </p:grpSpPr>
      <p:sp>
        <p:nvSpPr>
          <p:cNvPr id="332" name="Google Shape;332;p5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3" name="Google Shape;333;p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5" name="Google Shape;335;p5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6" name="Google Shape;336;p5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7" name="Google Shape;337;p5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8" name="Google Shape;338;p5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9" name="Google Shape;339;p5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340" name="Shape 340"/>
        <p:cNvGrpSpPr/>
        <p:nvPr/>
      </p:nvGrpSpPr>
      <p:grpSpPr>
        <a:xfrm>
          <a:off x="0" y="0"/>
          <a:ext cx="0" cy="0"/>
          <a:chOff x="0" y="0"/>
          <a:chExt cx="0" cy="0"/>
        </a:xfrm>
      </p:grpSpPr>
      <p:sp>
        <p:nvSpPr>
          <p:cNvPr id="341" name="Google Shape;341;p5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2" name="Google Shape;342;p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44" name="Google Shape;344;p5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345" name="Shape 345"/>
        <p:cNvGrpSpPr/>
        <p:nvPr/>
      </p:nvGrpSpPr>
      <p:grpSpPr>
        <a:xfrm>
          <a:off x="0" y="0"/>
          <a:ext cx="0" cy="0"/>
          <a:chOff x="0" y="0"/>
          <a:chExt cx="0" cy="0"/>
        </a:xfrm>
      </p:grpSpPr>
      <p:sp>
        <p:nvSpPr>
          <p:cNvPr id="346" name="Google Shape;346;p5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7" name="Google Shape;347;p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348" name="Shape 348"/>
        <p:cNvGrpSpPr/>
        <p:nvPr/>
      </p:nvGrpSpPr>
      <p:grpSpPr>
        <a:xfrm>
          <a:off x="0" y="0"/>
          <a:ext cx="0" cy="0"/>
          <a:chOff x="0" y="0"/>
          <a:chExt cx="0" cy="0"/>
        </a:xfrm>
      </p:grpSpPr>
      <p:sp>
        <p:nvSpPr>
          <p:cNvPr id="349" name="Google Shape;349;p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51" name="Google Shape;351;p5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352" name="Shape 352"/>
        <p:cNvGrpSpPr/>
        <p:nvPr/>
      </p:nvGrpSpPr>
      <p:grpSpPr>
        <a:xfrm>
          <a:off x="0" y="0"/>
          <a:ext cx="0" cy="0"/>
          <a:chOff x="0" y="0"/>
          <a:chExt cx="0" cy="0"/>
        </a:xfrm>
      </p:grpSpPr>
      <p:sp>
        <p:nvSpPr>
          <p:cNvPr id="353" name="Google Shape;353;p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9"/>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355" name="Shape 355"/>
        <p:cNvGrpSpPr/>
        <p:nvPr/>
      </p:nvGrpSpPr>
      <p:grpSpPr>
        <a:xfrm>
          <a:off x="0" y="0"/>
          <a:ext cx="0" cy="0"/>
          <a:chOff x="0" y="0"/>
          <a:chExt cx="0" cy="0"/>
        </a:xfrm>
      </p:grpSpPr>
      <p:sp>
        <p:nvSpPr>
          <p:cNvPr id="356" name="Google Shape;356;p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0"/>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8" name="Google Shape;358;p60"/>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9" name="Google Shape;359;p60"/>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360" name="Shape 360"/>
        <p:cNvGrpSpPr/>
        <p:nvPr/>
      </p:nvGrpSpPr>
      <p:grpSpPr>
        <a:xfrm>
          <a:off x="0" y="0"/>
          <a:ext cx="0" cy="0"/>
          <a:chOff x="0" y="0"/>
          <a:chExt cx="0" cy="0"/>
        </a:xfrm>
      </p:grpSpPr>
      <p:sp>
        <p:nvSpPr>
          <p:cNvPr id="361" name="Google Shape;361;p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61"/>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3" name="Google Shape;363;p61"/>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4" name="Google Shape;364;p61"/>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65" name="Google Shape;365;p61"/>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366" name="Shape 366"/>
        <p:cNvGrpSpPr/>
        <p:nvPr/>
      </p:nvGrpSpPr>
      <p:grpSpPr>
        <a:xfrm>
          <a:off x="0" y="0"/>
          <a:ext cx="0" cy="0"/>
          <a:chOff x="0" y="0"/>
          <a:chExt cx="0" cy="0"/>
        </a:xfrm>
      </p:grpSpPr>
      <p:sp>
        <p:nvSpPr>
          <p:cNvPr id="367" name="Google Shape;367;p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62"/>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9" name="Google Shape;369;p62"/>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70" name="Google Shape;370;p62"/>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71" name="Google Shape;371;p62"/>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372" name="Shape 372"/>
        <p:cNvGrpSpPr/>
        <p:nvPr/>
      </p:nvGrpSpPr>
      <p:grpSpPr>
        <a:xfrm>
          <a:off x="0" y="0"/>
          <a:ext cx="0" cy="0"/>
          <a:chOff x="0" y="0"/>
          <a:chExt cx="0" cy="0"/>
        </a:xfrm>
      </p:grpSpPr>
      <p:sp>
        <p:nvSpPr>
          <p:cNvPr id="373" name="Google Shape;373;p63"/>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74" name="Google Shape;374;p63"/>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75" name="Google Shape;375;p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63"/>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77" name="Google Shape;377;p63"/>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78" name="Google Shape;378;p63"/>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379" name="Shape 379"/>
        <p:cNvGrpSpPr/>
        <p:nvPr/>
      </p:nvGrpSpPr>
      <p:grpSpPr>
        <a:xfrm>
          <a:off x="0" y="0"/>
          <a:ext cx="0" cy="0"/>
          <a:chOff x="0" y="0"/>
          <a:chExt cx="0" cy="0"/>
        </a:xfrm>
      </p:grpSpPr>
      <p:sp>
        <p:nvSpPr>
          <p:cNvPr id="380" name="Google Shape;380;p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4"/>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82" name="Google Shape;382;p64"/>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83" name="Google Shape;383;p6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384" name="Google Shape;384;p6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5" name="Google Shape;385;p64"/>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386" name="Shape 386"/>
        <p:cNvGrpSpPr/>
        <p:nvPr/>
      </p:nvGrpSpPr>
      <p:grpSpPr>
        <a:xfrm>
          <a:off x="0" y="0"/>
          <a:ext cx="0" cy="0"/>
          <a:chOff x="0" y="0"/>
          <a:chExt cx="0" cy="0"/>
        </a:xfrm>
      </p:grpSpPr>
      <p:sp>
        <p:nvSpPr>
          <p:cNvPr id="387" name="Google Shape;387;p6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88" name="Google Shape;388;p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65"/>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90" name="Google Shape;390;p65"/>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91" name="Google Shape;391;p6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392" name="Google Shape;392;p6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93" name="Google Shape;393;p65"/>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394" name="Shape 394"/>
        <p:cNvGrpSpPr/>
        <p:nvPr/>
      </p:nvGrpSpPr>
      <p:grpSpPr>
        <a:xfrm>
          <a:off x="0" y="0"/>
          <a:ext cx="0" cy="0"/>
          <a:chOff x="0" y="0"/>
          <a:chExt cx="0" cy="0"/>
        </a:xfrm>
      </p:grpSpPr>
      <p:sp>
        <p:nvSpPr>
          <p:cNvPr id="395" name="Google Shape;395;p66"/>
          <p:cNvSpPr/>
          <p:nvPr>
            <p:ph idx="2" type="pic"/>
          </p:nvPr>
        </p:nvSpPr>
        <p:spPr>
          <a:xfrm>
            <a:off x="1060638" y="3778692"/>
            <a:ext cx="658500" cy="658500"/>
          </a:xfrm>
          <a:prstGeom prst="ellipse">
            <a:avLst/>
          </a:prstGeom>
          <a:noFill/>
          <a:ln>
            <a:noFill/>
          </a:ln>
        </p:spPr>
      </p:sp>
      <p:sp>
        <p:nvSpPr>
          <p:cNvPr id="396" name="Google Shape;396;p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7" name="Google Shape;397;p66"/>
          <p:cNvPicPr preferRelativeResize="0"/>
          <p:nvPr/>
        </p:nvPicPr>
        <p:blipFill rotWithShape="1">
          <a:blip r:embed="rId2">
            <a:alphaModFix/>
          </a:blip>
          <a:srcRect b="12648" l="0" r="65411" t="0"/>
          <a:stretch/>
        </p:blipFill>
        <p:spPr>
          <a:xfrm flipH="1" rot="-5400000">
            <a:off x="5958563" y="1948538"/>
            <a:ext cx="1817925" cy="4591050"/>
          </a:xfrm>
          <a:prstGeom prst="rect">
            <a:avLst/>
          </a:prstGeom>
          <a:noFill/>
          <a:ln>
            <a:noFill/>
          </a:ln>
        </p:spPr>
      </p:pic>
      <p:pic>
        <p:nvPicPr>
          <p:cNvPr id="398" name="Google Shape;398;p66"/>
          <p:cNvPicPr preferRelativeResize="0"/>
          <p:nvPr/>
        </p:nvPicPr>
        <p:blipFill rotWithShape="1">
          <a:blip r:embed="rId3">
            <a:alphaModFix/>
          </a:blip>
          <a:srcRect b="24" l="0" r="28438" t="37793"/>
          <a:stretch/>
        </p:blipFill>
        <p:spPr>
          <a:xfrm rot="5400000">
            <a:off x="5636975" y="1645997"/>
            <a:ext cx="3773275" cy="3278875"/>
          </a:xfrm>
          <a:prstGeom prst="rect">
            <a:avLst/>
          </a:prstGeom>
          <a:noFill/>
          <a:ln>
            <a:noFill/>
          </a:ln>
        </p:spPr>
      </p:pic>
      <p:sp>
        <p:nvSpPr>
          <p:cNvPr id="399" name="Google Shape;399;p66"/>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0" name="Google Shape;400;p66"/>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401" name="Google Shape;401;p66"/>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402" name="Shape 402"/>
        <p:cNvGrpSpPr/>
        <p:nvPr/>
      </p:nvGrpSpPr>
      <p:grpSpPr>
        <a:xfrm>
          <a:off x="0" y="0"/>
          <a:ext cx="0" cy="0"/>
          <a:chOff x="0" y="0"/>
          <a:chExt cx="0" cy="0"/>
        </a:xfrm>
      </p:grpSpPr>
      <p:sp>
        <p:nvSpPr>
          <p:cNvPr id="403" name="Google Shape;403;p67"/>
          <p:cNvSpPr/>
          <p:nvPr>
            <p:ph idx="2" type="pic"/>
          </p:nvPr>
        </p:nvSpPr>
        <p:spPr>
          <a:xfrm>
            <a:off x="1060638" y="3778692"/>
            <a:ext cx="658500" cy="658500"/>
          </a:xfrm>
          <a:prstGeom prst="ellipse">
            <a:avLst/>
          </a:prstGeom>
          <a:noFill/>
          <a:ln>
            <a:noFill/>
          </a:ln>
        </p:spPr>
      </p:sp>
      <p:sp>
        <p:nvSpPr>
          <p:cNvPr id="404" name="Google Shape;404;p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5" name="Google Shape;405;p67"/>
          <p:cNvPicPr preferRelativeResize="0"/>
          <p:nvPr/>
        </p:nvPicPr>
        <p:blipFill rotWithShape="1">
          <a:blip r:embed="rId2">
            <a:alphaModFix/>
          </a:blip>
          <a:srcRect b="12831" l="0" r="65411" t="0"/>
          <a:stretch/>
        </p:blipFill>
        <p:spPr>
          <a:xfrm flipH="1" rot="-5400000">
            <a:off x="5953800" y="1953300"/>
            <a:ext cx="1817925" cy="4581525"/>
          </a:xfrm>
          <a:prstGeom prst="rect">
            <a:avLst/>
          </a:prstGeom>
          <a:noFill/>
          <a:ln>
            <a:noFill/>
          </a:ln>
        </p:spPr>
      </p:pic>
      <p:sp>
        <p:nvSpPr>
          <p:cNvPr id="406" name="Google Shape;406;p67"/>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7" name="Google Shape;407;p67"/>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408" name="Google Shape;408;p67"/>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409" name="Google Shape;409;p67"/>
          <p:cNvPicPr preferRelativeResize="0"/>
          <p:nvPr/>
        </p:nvPicPr>
        <p:blipFill rotWithShape="1">
          <a:blip r:embed="rId3">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410" name="Shape 410"/>
        <p:cNvGrpSpPr/>
        <p:nvPr/>
      </p:nvGrpSpPr>
      <p:grpSpPr>
        <a:xfrm>
          <a:off x="0" y="0"/>
          <a:ext cx="0" cy="0"/>
          <a:chOff x="0" y="0"/>
          <a:chExt cx="0" cy="0"/>
        </a:xfrm>
      </p:grpSpPr>
      <p:pic>
        <p:nvPicPr>
          <p:cNvPr id="411" name="Google Shape;411;p68"/>
          <p:cNvPicPr preferRelativeResize="0"/>
          <p:nvPr/>
        </p:nvPicPr>
        <p:blipFill rotWithShape="1">
          <a:blip r:embed="rId2">
            <a:alphaModFix/>
          </a:blip>
          <a:srcRect b="33020" l="0" r="0" t="3195"/>
          <a:stretch/>
        </p:blipFill>
        <p:spPr>
          <a:xfrm flipH="1">
            <a:off x="0" y="0"/>
            <a:ext cx="8064750" cy="5143500"/>
          </a:xfrm>
          <a:prstGeom prst="rect">
            <a:avLst/>
          </a:prstGeom>
          <a:noFill/>
          <a:ln>
            <a:noFill/>
          </a:ln>
        </p:spPr>
      </p:pic>
      <p:sp>
        <p:nvSpPr>
          <p:cNvPr id="412" name="Google Shape;412;p68"/>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413" name="Google Shape;413;p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8"/>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68"/>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416" name="Shape 416"/>
        <p:cNvGrpSpPr/>
        <p:nvPr/>
      </p:nvGrpSpPr>
      <p:grpSpPr>
        <a:xfrm>
          <a:off x="0" y="0"/>
          <a:ext cx="0" cy="0"/>
          <a:chOff x="0" y="0"/>
          <a:chExt cx="0" cy="0"/>
        </a:xfrm>
      </p:grpSpPr>
      <p:pic>
        <p:nvPicPr>
          <p:cNvPr id="417" name="Google Shape;417;p69"/>
          <p:cNvPicPr preferRelativeResize="0"/>
          <p:nvPr/>
        </p:nvPicPr>
        <p:blipFill rotWithShape="1">
          <a:blip r:embed="rId2">
            <a:alphaModFix/>
          </a:blip>
          <a:srcRect b="33022" l="0" r="0" t="3201"/>
          <a:stretch/>
        </p:blipFill>
        <p:spPr>
          <a:xfrm flipH="1">
            <a:off x="-125" y="0"/>
            <a:ext cx="8065000" cy="5143500"/>
          </a:xfrm>
          <a:prstGeom prst="rect">
            <a:avLst/>
          </a:prstGeom>
          <a:noFill/>
          <a:ln>
            <a:noFill/>
          </a:ln>
        </p:spPr>
      </p:pic>
      <p:sp>
        <p:nvSpPr>
          <p:cNvPr id="418" name="Google Shape;418;p69"/>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419" name="Google Shape;419;p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69"/>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422" name="Shape 422"/>
        <p:cNvGrpSpPr/>
        <p:nvPr/>
      </p:nvGrpSpPr>
      <p:grpSpPr>
        <a:xfrm>
          <a:off x="0" y="0"/>
          <a:ext cx="0" cy="0"/>
          <a:chOff x="0" y="0"/>
          <a:chExt cx="0" cy="0"/>
        </a:xfrm>
      </p:grpSpPr>
      <p:sp>
        <p:nvSpPr>
          <p:cNvPr id="423" name="Google Shape;423;p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4" name="Google Shape;424;p70"/>
          <p:cNvPicPr preferRelativeResize="0"/>
          <p:nvPr/>
        </p:nvPicPr>
        <p:blipFill rotWithShape="1">
          <a:blip r:embed="rId2">
            <a:alphaModFix/>
          </a:blip>
          <a:srcRect b="40666" l="-221" r="11537" t="5802"/>
          <a:stretch/>
        </p:blipFill>
        <p:spPr>
          <a:xfrm>
            <a:off x="622725" y="0"/>
            <a:ext cx="8521275" cy="5143500"/>
          </a:xfrm>
          <a:prstGeom prst="rect">
            <a:avLst/>
          </a:prstGeom>
          <a:noFill/>
          <a:ln>
            <a:noFill/>
          </a:ln>
        </p:spPr>
      </p:pic>
      <p:sp>
        <p:nvSpPr>
          <p:cNvPr id="425" name="Google Shape;425;p70"/>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426" name="Shape 426"/>
        <p:cNvGrpSpPr/>
        <p:nvPr/>
      </p:nvGrpSpPr>
      <p:grpSpPr>
        <a:xfrm>
          <a:off x="0" y="0"/>
          <a:ext cx="0" cy="0"/>
          <a:chOff x="0" y="0"/>
          <a:chExt cx="0" cy="0"/>
        </a:xfrm>
      </p:grpSpPr>
      <p:sp>
        <p:nvSpPr>
          <p:cNvPr id="427" name="Google Shape;427;p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8" name="Google Shape;428;p71"/>
          <p:cNvPicPr preferRelativeResize="0"/>
          <p:nvPr/>
        </p:nvPicPr>
        <p:blipFill rotWithShape="1">
          <a:blip r:embed="rId2">
            <a:alphaModFix/>
          </a:blip>
          <a:srcRect b="28155" l="0" r="73295" t="0"/>
          <a:stretch/>
        </p:blipFill>
        <p:spPr>
          <a:xfrm flipH="1">
            <a:off x="-28575" y="1042925"/>
            <a:ext cx="1524225" cy="4100575"/>
          </a:xfrm>
          <a:prstGeom prst="rect">
            <a:avLst/>
          </a:prstGeom>
          <a:noFill/>
          <a:ln>
            <a:noFill/>
          </a:ln>
        </p:spPr>
      </p:pic>
      <p:pic>
        <p:nvPicPr>
          <p:cNvPr id="429" name="Google Shape;429;p71"/>
          <p:cNvPicPr preferRelativeResize="0"/>
          <p:nvPr/>
        </p:nvPicPr>
        <p:blipFill rotWithShape="1">
          <a:blip r:embed="rId3">
            <a:alphaModFix/>
          </a:blip>
          <a:srcRect b="70739" l="31605" r="0" t="0"/>
          <a:stretch/>
        </p:blipFill>
        <p:spPr>
          <a:xfrm rot="5400000">
            <a:off x="-1350588" y="1283913"/>
            <a:ext cx="4620800" cy="1976775"/>
          </a:xfrm>
          <a:prstGeom prst="rect">
            <a:avLst/>
          </a:prstGeom>
          <a:noFill/>
          <a:ln>
            <a:noFill/>
          </a:ln>
        </p:spPr>
      </p:pic>
      <p:sp>
        <p:nvSpPr>
          <p:cNvPr id="430" name="Google Shape;430;p71"/>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431" name="Shape 431"/>
        <p:cNvGrpSpPr/>
        <p:nvPr/>
      </p:nvGrpSpPr>
      <p:grpSpPr>
        <a:xfrm>
          <a:off x="0" y="0"/>
          <a:ext cx="0" cy="0"/>
          <a:chOff x="0" y="0"/>
          <a:chExt cx="0" cy="0"/>
        </a:xfrm>
      </p:grpSpPr>
      <p:sp>
        <p:nvSpPr>
          <p:cNvPr id="432" name="Google Shape;432;p72"/>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33" name="Google Shape;433;p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2"/>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35" name="Google Shape;435;p72"/>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6" name="Google Shape;436;p72"/>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7" name="Google Shape;437;p72"/>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8" name="Google Shape;438;p72"/>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9" name="Google Shape;439;p72"/>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40" name="Google Shape;440;p72"/>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41" name="Google Shape;441;p72"/>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2" name="Google Shape;442;p72"/>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443" name="Shape 443"/>
        <p:cNvGrpSpPr/>
        <p:nvPr/>
      </p:nvGrpSpPr>
      <p:grpSpPr>
        <a:xfrm>
          <a:off x="0" y="0"/>
          <a:ext cx="0" cy="0"/>
          <a:chOff x="0" y="0"/>
          <a:chExt cx="0" cy="0"/>
        </a:xfrm>
      </p:grpSpPr>
      <p:sp>
        <p:nvSpPr>
          <p:cNvPr id="444" name="Google Shape;444;p73"/>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5" name="Google Shape;445;p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3"/>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47" name="Google Shape;447;p73"/>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48" name="Google Shape;448;p73"/>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49" name="Google Shape;449;p73"/>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0" name="Google Shape;450;p73"/>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1" name="Google Shape;451;p73"/>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2" name="Google Shape;452;p73"/>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3" name="Google Shape;453;p73"/>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4" name="Google Shape;454;p73"/>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5" name="Google Shape;455;p73"/>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6" name="Google Shape;456;p73"/>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7" name="Google Shape;457;p73"/>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458" name="Shape 458"/>
        <p:cNvGrpSpPr/>
        <p:nvPr/>
      </p:nvGrpSpPr>
      <p:grpSpPr>
        <a:xfrm>
          <a:off x="0" y="0"/>
          <a:ext cx="0" cy="0"/>
          <a:chOff x="0" y="0"/>
          <a:chExt cx="0" cy="0"/>
        </a:xfrm>
      </p:grpSpPr>
      <p:sp>
        <p:nvSpPr>
          <p:cNvPr id="459" name="Google Shape;459;p74"/>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0" name="Google Shape;460;p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4"/>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2" name="Google Shape;462;p74"/>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3" name="Google Shape;463;p74"/>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4" name="Google Shape;464;p74"/>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5" name="Google Shape;465;p74"/>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6" name="Google Shape;466;p74"/>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7" name="Google Shape;467;p74"/>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8" name="Google Shape;468;p74"/>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 name="Google Shape;469;p74"/>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470" name="Shape 470"/>
        <p:cNvGrpSpPr/>
        <p:nvPr/>
      </p:nvGrpSpPr>
      <p:grpSpPr>
        <a:xfrm>
          <a:off x="0" y="0"/>
          <a:ext cx="0" cy="0"/>
          <a:chOff x="0" y="0"/>
          <a:chExt cx="0" cy="0"/>
        </a:xfrm>
      </p:grpSpPr>
      <p:sp>
        <p:nvSpPr>
          <p:cNvPr id="471" name="Google Shape;471;p75"/>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 name="Google Shape;472;p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74" name="Google Shape;474;p75"/>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5" name="Google Shape;475;p75"/>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6" name="Google Shape;476;p75"/>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7" name="Google Shape;477;p75"/>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78" name="Google Shape;478;p75"/>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9" name="Google Shape;479;p75"/>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0" name="Google Shape;480;p75"/>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1" name="Google Shape;481;p75"/>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2" name="Google Shape;482;p75"/>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3" name="Google Shape;483;p75"/>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4" name="Google Shape;484;p75"/>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485" name="Shape 485"/>
        <p:cNvGrpSpPr/>
        <p:nvPr/>
      </p:nvGrpSpPr>
      <p:grpSpPr>
        <a:xfrm>
          <a:off x="0" y="0"/>
          <a:ext cx="0" cy="0"/>
          <a:chOff x="0" y="0"/>
          <a:chExt cx="0" cy="0"/>
        </a:xfrm>
      </p:grpSpPr>
      <p:sp>
        <p:nvSpPr>
          <p:cNvPr id="486" name="Google Shape;486;p76"/>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7" name="Google Shape;487;p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6"/>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89" name="Google Shape;489;p76"/>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0" name="Google Shape;490;p76"/>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1" name="Google Shape;491;p76"/>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2" name="Google Shape;492;p76"/>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493" name="Shape 493"/>
        <p:cNvGrpSpPr/>
        <p:nvPr/>
      </p:nvGrpSpPr>
      <p:grpSpPr>
        <a:xfrm>
          <a:off x="0" y="0"/>
          <a:ext cx="0" cy="0"/>
          <a:chOff x="0" y="0"/>
          <a:chExt cx="0" cy="0"/>
        </a:xfrm>
      </p:grpSpPr>
      <p:sp>
        <p:nvSpPr>
          <p:cNvPr id="494" name="Google Shape;494;p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6" name="Google Shape;496;p77"/>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7" name="Google Shape;497;p77"/>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8" name="Google Shape;498;p77"/>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9" name="Google Shape;499;p77"/>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0" name="Google Shape;500;p77"/>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1" name="Google Shape;501;p77"/>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502" name="Shape 502"/>
        <p:cNvGrpSpPr/>
        <p:nvPr/>
      </p:nvGrpSpPr>
      <p:grpSpPr>
        <a:xfrm>
          <a:off x="0" y="0"/>
          <a:ext cx="0" cy="0"/>
          <a:chOff x="0" y="0"/>
          <a:chExt cx="0" cy="0"/>
        </a:xfrm>
      </p:grpSpPr>
      <p:sp>
        <p:nvSpPr>
          <p:cNvPr id="503" name="Google Shape;503;p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78"/>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05" name="Google Shape;505;p78"/>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 name="Google Shape;506;p78"/>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7" name="Google Shape;507;p78"/>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8" name="Google Shape;508;p78"/>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9" name="Google Shape;509;p78"/>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0" name="Google Shape;510;p78"/>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11" name="Google Shape;511;p78"/>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2" name="Google Shape;512;p78"/>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3" name="Google Shape;513;p78"/>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514" name="Shape 514"/>
        <p:cNvGrpSpPr/>
        <p:nvPr/>
      </p:nvGrpSpPr>
      <p:grpSpPr>
        <a:xfrm>
          <a:off x="0" y="0"/>
          <a:ext cx="0" cy="0"/>
          <a:chOff x="0" y="0"/>
          <a:chExt cx="0" cy="0"/>
        </a:xfrm>
      </p:grpSpPr>
      <p:sp>
        <p:nvSpPr>
          <p:cNvPr id="515" name="Google Shape;515;p7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16" name="Google Shape;516;p79"/>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7" name="Google Shape;517;p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7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19" name="Google Shape;519;p7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0" name="Google Shape;520;p79"/>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21" name="Google Shape;521;p79"/>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2" name="Google Shape;522;p79"/>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523" name="Google Shape;523;p79"/>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24" name="Google Shape;524;p79"/>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525" name="Shape 525"/>
        <p:cNvGrpSpPr/>
        <p:nvPr/>
      </p:nvGrpSpPr>
      <p:grpSpPr>
        <a:xfrm>
          <a:off x="0" y="0"/>
          <a:ext cx="0" cy="0"/>
          <a:chOff x="0" y="0"/>
          <a:chExt cx="0" cy="0"/>
        </a:xfrm>
      </p:grpSpPr>
      <p:sp>
        <p:nvSpPr>
          <p:cNvPr id="526" name="Google Shape;526;p8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27" name="Google Shape;527;p80"/>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28" name="Google Shape;528;p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0" name="Google Shape;530;p8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1" name="Google Shape;531;p8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32" name="Google Shape;532;p80"/>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533" name="Shape 533"/>
        <p:cNvGrpSpPr/>
        <p:nvPr/>
      </p:nvGrpSpPr>
      <p:grpSpPr>
        <a:xfrm>
          <a:off x="0" y="0"/>
          <a:ext cx="0" cy="0"/>
          <a:chOff x="0" y="0"/>
          <a:chExt cx="0" cy="0"/>
        </a:xfrm>
      </p:grpSpPr>
      <p:sp>
        <p:nvSpPr>
          <p:cNvPr id="534" name="Google Shape;534;p8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35" name="Google Shape;535;p81"/>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36" name="Google Shape;536;p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8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8" name="Google Shape;538;p8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9" name="Google Shape;539;p8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40" name="Google Shape;540;p81"/>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1" name="Google Shape;541;p81"/>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2" name="Google Shape;542;p81"/>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3" name="Google Shape;543;p81"/>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4" name="Google Shape;544;p81"/>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5" name="Google Shape;545;p81"/>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no badge left, three small icon statements right 1">
  <p:cSld name="CUSTOM_6_1_1_1_1_1_1_1_1_1_1_1_1_1_1_1_1_1_1_1_1_1_1_1_1_1_1_1_1_1_1_1_1_1_1_1_1_1_1_1_1_1_1_1_1_1_1_1_1_1_1_1_1_2">
    <p:bg>
      <p:bgPr>
        <a:solidFill>
          <a:schemeClr val="lt1"/>
        </a:solidFill>
      </p:bgPr>
    </p:bg>
    <p:spTree>
      <p:nvGrpSpPr>
        <p:cNvPr id="546" name="Shape 546"/>
        <p:cNvGrpSpPr/>
        <p:nvPr/>
      </p:nvGrpSpPr>
      <p:grpSpPr>
        <a:xfrm>
          <a:off x="0" y="0"/>
          <a:ext cx="0" cy="0"/>
          <a:chOff x="0" y="0"/>
          <a:chExt cx="0" cy="0"/>
        </a:xfrm>
      </p:grpSpPr>
      <p:sp>
        <p:nvSpPr>
          <p:cNvPr id="547" name="Google Shape;547;p8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48" name="Google Shape;548;p82"/>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9" name="Google Shape;549;p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82"/>
          <p:cNvSpPr txBox="1"/>
          <p:nvPr>
            <p:ph idx="2"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51" name="Google Shape;551;p82"/>
          <p:cNvSpPr txBox="1"/>
          <p:nvPr>
            <p:ph idx="3"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2" name="Google Shape;552;p82"/>
          <p:cNvSpPr txBox="1"/>
          <p:nvPr>
            <p:ph idx="4"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3" name="Google Shape;553;p82"/>
          <p:cNvSpPr txBox="1"/>
          <p:nvPr>
            <p:ph idx="5"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4" name="Google Shape;554;p82"/>
          <p:cNvSpPr txBox="1"/>
          <p:nvPr>
            <p:ph idx="6"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5" name="Google Shape;555;p82"/>
          <p:cNvSpPr txBox="1"/>
          <p:nvPr>
            <p:ph idx="7"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6" name="Google Shape;556;p82"/>
          <p:cNvSpPr txBox="1"/>
          <p:nvPr>
            <p:ph idx="8"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557" name="Shape 557"/>
        <p:cNvGrpSpPr/>
        <p:nvPr/>
      </p:nvGrpSpPr>
      <p:grpSpPr>
        <a:xfrm>
          <a:off x="0" y="0"/>
          <a:ext cx="0" cy="0"/>
          <a:chOff x="0" y="0"/>
          <a:chExt cx="0" cy="0"/>
        </a:xfrm>
      </p:grpSpPr>
      <p:pic>
        <p:nvPicPr>
          <p:cNvPr id="558" name="Google Shape;558;p83"/>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59" name="Google Shape;559;p83"/>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pic>
        <p:nvPicPr>
          <p:cNvPr id="560" name="Google Shape;560;p83"/>
          <p:cNvPicPr preferRelativeResize="0"/>
          <p:nvPr/>
        </p:nvPicPr>
        <p:blipFill>
          <a:blip r:embed="rId4">
            <a:alphaModFix/>
          </a:blip>
          <a:stretch>
            <a:fillRect/>
          </a:stretch>
        </p:blipFill>
        <p:spPr>
          <a:xfrm>
            <a:off x="1413525" y="1901025"/>
            <a:ext cx="2492500" cy="2761150"/>
          </a:xfrm>
          <a:prstGeom prst="rect">
            <a:avLst/>
          </a:prstGeom>
          <a:noFill/>
          <a:ln>
            <a:noFill/>
          </a:ln>
        </p:spPr>
      </p:pic>
      <p:sp>
        <p:nvSpPr>
          <p:cNvPr id="561" name="Google Shape;561;p8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62" name="Google Shape;562;p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563" name="Shape 563"/>
        <p:cNvGrpSpPr/>
        <p:nvPr/>
      </p:nvGrpSpPr>
      <p:grpSpPr>
        <a:xfrm>
          <a:off x="0" y="0"/>
          <a:ext cx="0" cy="0"/>
          <a:chOff x="0" y="0"/>
          <a:chExt cx="0" cy="0"/>
        </a:xfrm>
      </p:grpSpPr>
      <p:pic>
        <p:nvPicPr>
          <p:cNvPr id="564" name="Google Shape;564;p84"/>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65" name="Google Shape;565;p84"/>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66" name="Google Shape;566;p8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67" name="Google Shape;567;p84"/>
          <p:cNvPicPr preferRelativeResize="0"/>
          <p:nvPr/>
        </p:nvPicPr>
        <p:blipFill>
          <a:blip r:embed="rId4">
            <a:alphaModFix/>
          </a:blip>
          <a:stretch>
            <a:fillRect/>
          </a:stretch>
        </p:blipFill>
        <p:spPr>
          <a:xfrm>
            <a:off x="847625" y="1597800"/>
            <a:ext cx="3077900" cy="3077900"/>
          </a:xfrm>
          <a:prstGeom prst="rect">
            <a:avLst/>
          </a:prstGeom>
          <a:noFill/>
          <a:ln>
            <a:noFill/>
          </a:ln>
        </p:spPr>
      </p:pic>
      <p:sp>
        <p:nvSpPr>
          <p:cNvPr id="568" name="Google Shape;568;p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569" name="Shape 569"/>
        <p:cNvGrpSpPr/>
        <p:nvPr/>
      </p:nvGrpSpPr>
      <p:grpSpPr>
        <a:xfrm>
          <a:off x="0" y="0"/>
          <a:ext cx="0" cy="0"/>
          <a:chOff x="0" y="0"/>
          <a:chExt cx="0" cy="0"/>
        </a:xfrm>
      </p:grpSpPr>
      <p:sp>
        <p:nvSpPr>
          <p:cNvPr id="570" name="Google Shape;570;p8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71" name="Google Shape;571;p85"/>
          <p:cNvPicPr preferRelativeResize="0"/>
          <p:nvPr/>
        </p:nvPicPr>
        <p:blipFill>
          <a:blip r:embed="rId2">
            <a:alphaModFix/>
          </a:blip>
          <a:stretch>
            <a:fillRect/>
          </a:stretch>
        </p:blipFill>
        <p:spPr>
          <a:xfrm>
            <a:off x="1059850" y="1961400"/>
            <a:ext cx="3081527" cy="2475757"/>
          </a:xfrm>
          <a:prstGeom prst="rect">
            <a:avLst/>
          </a:prstGeom>
          <a:noFill/>
          <a:ln>
            <a:noFill/>
          </a:ln>
        </p:spPr>
      </p:pic>
      <p:sp>
        <p:nvSpPr>
          <p:cNvPr id="572" name="Google Shape;572;p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3" name="Google Shape;573;p85"/>
          <p:cNvPicPr preferRelativeResize="0"/>
          <p:nvPr/>
        </p:nvPicPr>
        <p:blipFill rotWithShape="1">
          <a:blip r:embed="rId3">
            <a:alphaModFix/>
          </a:blip>
          <a:srcRect b="-4577" l="0" r="26991" t="31456"/>
          <a:stretch/>
        </p:blipFill>
        <p:spPr>
          <a:xfrm flipH="1">
            <a:off x="-34750" y="0"/>
            <a:ext cx="4037150" cy="4043525"/>
          </a:xfrm>
          <a:prstGeom prst="rect">
            <a:avLst/>
          </a:prstGeom>
          <a:noFill/>
          <a:ln>
            <a:noFill/>
          </a:ln>
        </p:spPr>
      </p:pic>
      <p:pic>
        <p:nvPicPr>
          <p:cNvPr id="574" name="Google Shape;574;p85"/>
          <p:cNvPicPr preferRelativeResize="0"/>
          <p:nvPr/>
        </p:nvPicPr>
        <p:blipFill rotWithShape="1">
          <a:blip r:embed="rId4">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ta Lake 1">
  <p:cSld name="CUSTOM_6_1_1_1_1_1_1_1_1_1_1_1_1_1_1_1_1_1_1_1_1_1_1_1_1_1_1_1_1_1_1_1_1_1_1_1_1_1_1_1_1_1_1_1_1_1_1_1_1_1_1_1_1_1_2_1_1">
    <p:bg>
      <p:bgPr>
        <a:solidFill>
          <a:schemeClr val="lt1"/>
        </a:solidFill>
      </p:bgPr>
    </p:bg>
    <p:spTree>
      <p:nvGrpSpPr>
        <p:cNvPr id="575" name="Shape 575"/>
        <p:cNvGrpSpPr/>
        <p:nvPr/>
      </p:nvGrpSpPr>
      <p:grpSpPr>
        <a:xfrm>
          <a:off x="0" y="0"/>
          <a:ext cx="0" cy="0"/>
          <a:chOff x="0" y="0"/>
          <a:chExt cx="0" cy="0"/>
        </a:xfrm>
      </p:grpSpPr>
      <p:sp>
        <p:nvSpPr>
          <p:cNvPr id="576" name="Google Shape;576;p8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77" name="Google Shape;577;p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8" name="Google Shape;578;p86"/>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79" name="Google Shape;579;p86"/>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0" name="Google Shape;580;p86"/>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Atlas Data Lake</a:t>
            </a:r>
            <a:endParaRPr sz="4000">
              <a:solidFill>
                <a:srgbClr val="434343"/>
              </a:solidFill>
              <a:latin typeface="Lexend Deca Light"/>
              <a:ea typeface="Lexend Deca Light"/>
              <a:cs typeface="Lexend Deca Light"/>
              <a:sym typeface="Lexend Deca Light"/>
            </a:endParaRPr>
          </a:p>
        </p:txBody>
      </p:sp>
      <p:pic>
        <p:nvPicPr>
          <p:cNvPr id="581" name="Google Shape;581;p86"/>
          <p:cNvPicPr preferRelativeResize="0"/>
          <p:nvPr/>
        </p:nvPicPr>
        <p:blipFill>
          <a:blip r:embed="rId4">
            <a:alphaModFix/>
          </a:blip>
          <a:stretch>
            <a:fillRect/>
          </a:stretch>
        </p:blipFill>
        <p:spPr>
          <a:xfrm>
            <a:off x="171775" y="892000"/>
            <a:ext cx="4836500" cy="386862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orkload Isolation">
  <p:cSld name="CUSTOM_6_1_1_1_1_1_1_1_1_1_1_1_1_1_1_1_1_1_1_1_1_1_1_1_1_1_1_1_1_1_1_1_1_1_1_1_1_1_1_1_1_1_1_1_1_1_1_1_1_1_1_1_1_1_2_1_1_1">
    <p:bg>
      <p:bgPr>
        <a:solidFill>
          <a:schemeClr val="lt1"/>
        </a:solidFill>
      </p:bgPr>
    </p:bg>
    <p:spTree>
      <p:nvGrpSpPr>
        <p:cNvPr id="582" name="Shape 582"/>
        <p:cNvGrpSpPr/>
        <p:nvPr/>
      </p:nvGrpSpPr>
      <p:grpSpPr>
        <a:xfrm>
          <a:off x="0" y="0"/>
          <a:ext cx="0" cy="0"/>
          <a:chOff x="0" y="0"/>
          <a:chExt cx="0" cy="0"/>
        </a:xfrm>
      </p:grpSpPr>
      <p:sp>
        <p:nvSpPr>
          <p:cNvPr id="583" name="Google Shape;583;p8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84" name="Google Shape;584;p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85" name="Google Shape;585;p87"/>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86" name="Google Shape;586;p87"/>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7" name="Google Shape;587;p87"/>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Workload Isolation</a:t>
            </a:r>
            <a:endParaRPr sz="4000">
              <a:solidFill>
                <a:srgbClr val="434343"/>
              </a:solidFill>
              <a:latin typeface="Lexend Deca Light"/>
              <a:ea typeface="Lexend Deca Light"/>
              <a:cs typeface="Lexend Deca Light"/>
              <a:sym typeface="Lexend Deca Light"/>
            </a:endParaRPr>
          </a:p>
        </p:txBody>
      </p:sp>
      <p:pic>
        <p:nvPicPr>
          <p:cNvPr id="588" name="Google Shape;588;p87"/>
          <p:cNvPicPr preferRelativeResize="0"/>
          <p:nvPr/>
        </p:nvPicPr>
        <p:blipFill>
          <a:blip r:embed="rId4">
            <a:alphaModFix/>
          </a:blip>
          <a:stretch>
            <a:fillRect/>
          </a:stretch>
        </p:blipFill>
        <p:spPr>
          <a:xfrm>
            <a:off x="1666292" y="1730192"/>
            <a:ext cx="2066501" cy="2066501"/>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589" name="Shape 589"/>
        <p:cNvGrpSpPr/>
        <p:nvPr/>
      </p:nvGrpSpPr>
      <p:grpSpPr>
        <a:xfrm>
          <a:off x="0" y="0"/>
          <a:ext cx="0" cy="0"/>
          <a:chOff x="0" y="0"/>
          <a:chExt cx="0" cy="0"/>
        </a:xfrm>
      </p:grpSpPr>
      <p:sp>
        <p:nvSpPr>
          <p:cNvPr id="590" name="Google Shape;590;p8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1" name="Google Shape;591;p8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2" name="Google Shape;592;p8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593" name="Google Shape;593;p8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94" name="Google Shape;594;p8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5" name="Google Shape;595;p8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96" name="Google Shape;596;p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597" name="Shape 597"/>
        <p:cNvGrpSpPr/>
        <p:nvPr/>
      </p:nvGrpSpPr>
      <p:grpSpPr>
        <a:xfrm>
          <a:off x="0" y="0"/>
          <a:ext cx="0" cy="0"/>
          <a:chOff x="0" y="0"/>
          <a:chExt cx="0" cy="0"/>
        </a:xfrm>
      </p:grpSpPr>
      <p:sp>
        <p:nvSpPr>
          <p:cNvPr id="598" name="Google Shape;598;p8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9" name="Google Shape;599;p8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8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1" name="Google Shape;601;p8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2" name="Google Shape;602;p8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03" name="Google Shape;603;p89"/>
          <p:cNvPicPr preferRelativeResize="0"/>
          <p:nvPr/>
        </p:nvPicPr>
        <p:blipFill>
          <a:blip r:embed="rId2">
            <a:alphaModFix/>
          </a:blip>
          <a:stretch>
            <a:fillRect/>
          </a:stretch>
        </p:blipFill>
        <p:spPr>
          <a:xfrm>
            <a:off x="1189613" y="2400299"/>
            <a:ext cx="2192774" cy="2028485"/>
          </a:xfrm>
          <a:prstGeom prst="rect">
            <a:avLst/>
          </a:prstGeom>
          <a:noFill/>
          <a:ln>
            <a:noFill/>
          </a:ln>
        </p:spPr>
      </p:pic>
      <p:sp>
        <p:nvSpPr>
          <p:cNvPr id="604" name="Google Shape;604;p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605" name="Shape 605"/>
        <p:cNvGrpSpPr/>
        <p:nvPr/>
      </p:nvGrpSpPr>
      <p:grpSpPr>
        <a:xfrm>
          <a:off x="0" y="0"/>
          <a:ext cx="0" cy="0"/>
          <a:chOff x="0" y="0"/>
          <a:chExt cx="0" cy="0"/>
        </a:xfrm>
      </p:grpSpPr>
      <p:sp>
        <p:nvSpPr>
          <p:cNvPr id="606" name="Google Shape;606;p9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7" name="Google Shape;607;p9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9" name="Google Shape;609;p9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0" name="Google Shape;610;p9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11" name="Google Shape;611;p9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12" name="Google Shape;612;p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613" name="Shape 613"/>
        <p:cNvGrpSpPr/>
        <p:nvPr/>
      </p:nvGrpSpPr>
      <p:grpSpPr>
        <a:xfrm>
          <a:off x="0" y="0"/>
          <a:ext cx="0" cy="0"/>
          <a:chOff x="0" y="0"/>
          <a:chExt cx="0" cy="0"/>
        </a:xfrm>
      </p:grpSpPr>
      <p:sp>
        <p:nvSpPr>
          <p:cNvPr id="614" name="Google Shape;614;p91"/>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15" name="Google Shape;615;p91"/>
          <p:cNvPicPr preferRelativeResize="0"/>
          <p:nvPr/>
        </p:nvPicPr>
        <p:blipFill>
          <a:blip r:embed="rId2">
            <a:alphaModFix/>
          </a:blip>
          <a:stretch>
            <a:fillRect/>
          </a:stretch>
        </p:blipFill>
        <p:spPr>
          <a:xfrm>
            <a:off x="698900" y="1745925"/>
            <a:ext cx="3174200" cy="3174200"/>
          </a:xfrm>
          <a:prstGeom prst="rect">
            <a:avLst/>
          </a:prstGeom>
          <a:noFill/>
          <a:ln>
            <a:noFill/>
          </a:ln>
        </p:spPr>
      </p:pic>
      <p:sp>
        <p:nvSpPr>
          <p:cNvPr id="616" name="Google Shape;616;p91"/>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17" name="Google Shape;617;p91"/>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8" name="Google Shape;618;p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619" name="Shape 619"/>
        <p:cNvGrpSpPr/>
        <p:nvPr/>
      </p:nvGrpSpPr>
      <p:grpSpPr>
        <a:xfrm>
          <a:off x="0" y="0"/>
          <a:ext cx="0" cy="0"/>
          <a:chOff x="0" y="0"/>
          <a:chExt cx="0" cy="0"/>
        </a:xfrm>
      </p:grpSpPr>
      <p:sp>
        <p:nvSpPr>
          <p:cNvPr id="620" name="Google Shape;620;p9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2"/>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2" name="Google Shape;622;p92"/>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3" name="Google Shape;623;p92"/>
          <p:cNvPicPr preferRelativeResize="0"/>
          <p:nvPr/>
        </p:nvPicPr>
        <p:blipFill>
          <a:blip r:embed="rId2">
            <a:alphaModFix/>
          </a:blip>
          <a:stretch>
            <a:fillRect/>
          </a:stretch>
        </p:blipFill>
        <p:spPr>
          <a:xfrm>
            <a:off x="751662" y="1874850"/>
            <a:ext cx="3068824" cy="2840667"/>
          </a:xfrm>
          <a:prstGeom prst="rect">
            <a:avLst/>
          </a:prstGeom>
          <a:noFill/>
          <a:ln>
            <a:noFill/>
          </a:ln>
        </p:spPr>
      </p:pic>
      <p:sp>
        <p:nvSpPr>
          <p:cNvPr id="624" name="Google Shape;624;p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625" name="Shape 625"/>
        <p:cNvGrpSpPr/>
        <p:nvPr/>
      </p:nvGrpSpPr>
      <p:grpSpPr>
        <a:xfrm>
          <a:off x="0" y="0"/>
          <a:ext cx="0" cy="0"/>
          <a:chOff x="0" y="0"/>
          <a:chExt cx="0" cy="0"/>
        </a:xfrm>
      </p:grpSpPr>
      <p:sp>
        <p:nvSpPr>
          <p:cNvPr id="626" name="Google Shape;626;p93"/>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3"/>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8" name="Google Shape;628;p93"/>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9" name="Google Shape;629;p93"/>
          <p:cNvPicPr preferRelativeResize="0"/>
          <p:nvPr/>
        </p:nvPicPr>
        <p:blipFill>
          <a:blip r:embed="rId2">
            <a:alphaModFix/>
          </a:blip>
          <a:stretch>
            <a:fillRect/>
          </a:stretch>
        </p:blipFill>
        <p:spPr>
          <a:xfrm>
            <a:off x="751662" y="1863775"/>
            <a:ext cx="3068825" cy="2879364"/>
          </a:xfrm>
          <a:prstGeom prst="rect">
            <a:avLst/>
          </a:prstGeom>
          <a:noFill/>
          <a:ln>
            <a:noFill/>
          </a:ln>
        </p:spPr>
      </p:pic>
      <p:sp>
        <p:nvSpPr>
          <p:cNvPr id="630" name="Google Shape;630;p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631" name="Shape 631"/>
        <p:cNvGrpSpPr/>
        <p:nvPr/>
      </p:nvGrpSpPr>
      <p:grpSpPr>
        <a:xfrm>
          <a:off x="0" y="0"/>
          <a:ext cx="0" cy="0"/>
          <a:chOff x="0" y="0"/>
          <a:chExt cx="0" cy="0"/>
        </a:xfrm>
      </p:grpSpPr>
      <p:sp>
        <p:nvSpPr>
          <p:cNvPr id="632" name="Google Shape;632;p9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33" name="Google Shape;633;p94"/>
          <p:cNvPicPr preferRelativeResize="0"/>
          <p:nvPr/>
        </p:nvPicPr>
        <p:blipFill>
          <a:blip r:embed="rId2">
            <a:alphaModFix/>
          </a:blip>
          <a:stretch>
            <a:fillRect/>
          </a:stretch>
        </p:blipFill>
        <p:spPr>
          <a:xfrm>
            <a:off x="622725" y="598438"/>
            <a:ext cx="3946651" cy="3946623"/>
          </a:xfrm>
          <a:prstGeom prst="rect">
            <a:avLst/>
          </a:prstGeom>
          <a:noFill/>
          <a:ln>
            <a:noFill/>
          </a:ln>
        </p:spPr>
      </p:pic>
      <p:sp>
        <p:nvSpPr>
          <p:cNvPr id="634" name="Google Shape;634;p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635" name="Shape 635"/>
        <p:cNvGrpSpPr/>
        <p:nvPr/>
      </p:nvGrpSpPr>
      <p:grpSpPr>
        <a:xfrm>
          <a:off x="0" y="0"/>
          <a:ext cx="0" cy="0"/>
          <a:chOff x="0" y="0"/>
          <a:chExt cx="0" cy="0"/>
        </a:xfrm>
      </p:grpSpPr>
      <p:sp>
        <p:nvSpPr>
          <p:cNvPr id="636" name="Google Shape;636;p9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37" name="Google Shape;637;p95"/>
          <p:cNvPicPr preferRelativeResize="0"/>
          <p:nvPr/>
        </p:nvPicPr>
        <p:blipFill rotWithShape="1">
          <a:blip r:embed="rId2">
            <a:alphaModFix/>
          </a:blip>
          <a:srcRect b="0" l="12648" r="0" t="0"/>
          <a:stretch/>
        </p:blipFill>
        <p:spPr>
          <a:xfrm>
            <a:off x="0" y="323925"/>
            <a:ext cx="4130449" cy="4377100"/>
          </a:xfrm>
          <a:prstGeom prst="rect">
            <a:avLst/>
          </a:prstGeom>
          <a:noFill/>
          <a:ln>
            <a:noFill/>
          </a:ln>
        </p:spPr>
      </p:pic>
      <p:sp>
        <p:nvSpPr>
          <p:cNvPr id="638" name="Google Shape;638;p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639" name="Shape 639"/>
        <p:cNvGrpSpPr/>
        <p:nvPr/>
      </p:nvGrpSpPr>
      <p:grpSpPr>
        <a:xfrm>
          <a:off x="0" y="0"/>
          <a:ext cx="0" cy="0"/>
          <a:chOff x="0" y="0"/>
          <a:chExt cx="0" cy="0"/>
        </a:xfrm>
      </p:grpSpPr>
      <p:sp>
        <p:nvSpPr>
          <p:cNvPr id="640" name="Google Shape;640;p9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41" name="Google Shape;641;p96"/>
          <p:cNvPicPr preferRelativeResize="0"/>
          <p:nvPr/>
        </p:nvPicPr>
        <p:blipFill rotWithShape="1">
          <a:blip r:embed="rId2">
            <a:alphaModFix/>
          </a:blip>
          <a:srcRect b="0" l="9518" r="0" t="0"/>
          <a:stretch/>
        </p:blipFill>
        <p:spPr>
          <a:xfrm>
            <a:off x="-225" y="615750"/>
            <a:ext cx="4133326" cy="4286225"/>
          </a:xfrm>
          <a:prstGeom prst="rect">
            <a:avLst/>
          </a:prstGeom>
          <a:noFill/>
          <a:ln>
            <a:noFill/>
          </a:ln>
        </p:spPr>
      </p:pic>
      <p:sp>
        <p:nvSpPr>
          <p:cNvPr id="642" name="Google Shape;642;p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 text b">
  <p:cSld name="CUSTOM_6_1_1_1_1_1_1_1_1_1_1_1_1_1_1_1_1_1_1_1_1_1_1_1_1_1_1_1_1_1_1_1_1_1_1_1_1_1_1_1_1_1_1_1_1_1_1_1_1_1_1_1_1_1_1_1_1_1_1_2">
    <p:bg>
      <p:bgPr>
        <a:solidFill>
          <a:schemeClr val="dk1"/>
        </a:solidFill>
      </p:bgPr>
    </p:bg>
    <p:spTree>
      <p:nvGrpSpPr>
        <p:cNvPr id="643" name="Shape 643"/>
        <p:cNvGrpSpPr/>
        <p:nvPr/>
      </p:nvGrpSpPr>
      <p:grpSpPr>
        <a:xfrm>
          <a:off x="0" y="0"/>
          <a:ext cx="0" cy="0"/>
          <a:chOff x="0" y="0"/>
          <a:chExt cx="0" cy="0"/>
        </a:xfrm>
      </p:grpSpPr>
      <p:sp>
        <p:nvSpPr>
          <p:cNvPr id="644" name="Google Shape;644;p9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45" name="Google Shape;645;p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646" name="Shape 646"/>
        <p:cNvGrpSpPr/>
        <p:nvPr/>
      </p:nvGrpSpPr>
      <p:grpSpPr>
        <a:xfrm>
          <a:off x="0" y="0"/>
          <a:ext cx="0" cy="0"/>
          <a:chOff x="0" y="0"/>
          <a:chExt cx="0" cy="0"/>
        </a:xfrm>
      </p:grpSpPr>
      <p:sp>
        <p:nvSpPr>
          <p:cNvPr id="647" name="Google Shape;647;p9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48" name="Google Shape;648;p9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649" name="Google Shape;649;p9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0" name="Google Shape;650;p9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1" name="Google Shape;651;p9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52" name="Google Shape;652;p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653" name="Shape 653"/>
        <p:cNvGrpSpPr/>
        <p:nvPr/>
      </p:nvGrpSpPr>
      <p:grpSpPr>
        <a:xfrm>
          <a:off x="0" y="0"/>
          <a:ext cx="0" cy="0"/>
          <a:chOff x="0" y="0"/>
          <a:chExt cx="0" cy="0"/>
        </a:xfrm>
      </p:grpSpPr>
      <p:sp>
        <p:nvSpPr>
          <p:cNvPr id="654" name="Google Shape;654;p9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55" name="Google Shape;655;p9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6" name="Google Shape;656;p9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7" name="Google Shape;657;p9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58" name="Google Shape;658;p99"/>
          <p:cNvPicPr preferRelativeResize="0"/>
          <p:nvPr/>
        </p:nvPicPr>
        <p:blipFill>
          <a:blip r:embed="rId2">
            <a:alphaModFix/>
          </a:blip>
          <a:stretch>
            <a:fillRect/>
          </a:stretch>
        </p:blipFill>
        <p:spPr>
          <a:xfrm>
            <a:off x="1080775" y="2400300"/>
            <a:ext cx="2410450" cy="2229852"/>
          </a:xfrm>
          <a:prstGeom prst="rect">
            <a:avLst/>
          </a:prstGeom>
          <a:noFill/>
          <a:ln>
            <a:noFill/>
          </a:ln>
        </p:spPr>
      </p:pic>
      <p:sp>
        <p:nvSpPr>
          <p:cNvPr id="659" name="Google Shape;659;p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660" name="Shape 660"/>
        <p:cNvGrpSpPr/>
        <p:nvPr/>
      </p:nvGrpSpPr>
      <p:grpSpPr>
        <a:xfrm>
          <a:off x="0" y="0"/>
          <a:ext cx="0" cy="0"/>
          <a:chOff x="0" y="0"/>
          <a:chExt cx="0" cy="0"/>
        </a:xfrm>
      </p:grpSpPr>
      <p:sp>
        <p:nvSpPr>
          <p:cNvPr id="661" name="Google Shape;661;p10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62" name="Google Shape;662;p10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63" name="Google Shape;663;p10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64" name="Google Shape;664;p10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65" name="Google Shape;665;p10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66" name="Google Shape;666;p1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667" name="Shape 667"/>
        <p:cNvGrpSpPr/>
        <p:nvPr/>
      </p:nvGrpSpPr>
      <p:grpSpPr>
        <a:xfrm>
          <a:off x="0" y="0"/>
          <a:ext cx="0" cy="0"/>
          <a:chOff x="0" y="0"/>
          <a:chExt cx="0" cy="0"/>
        </a:xfrm>
      </p:grpSpPr>
      <p:sp>
        <p:nvSpPr>
          <p:cNvPr id="668" name="Google Shape;668;p1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0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0" name="Google Shape;670;p10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1" name="Google Shape;671;p10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672" name="Google Shape;672;p10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673" name="Google Shape;673;p101"/>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3.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42" Type="http://schemas.openxmlformats.org/officeDocument/2006/relationships/slideLayout" Target="../slideLayouts/slideLayout53.xml"/><Relationship Id="rId41" Type="http://schemas.openxmlformats.org/officeDocument/2006/relationships/slideLayout" Target="../slideLayouts/slideLayout52.xml"/><Relationship Id="rId44" Type="http://schemas.openxmlformats.org/officeDocument/2006/relationships/slideLayout" Target="../slideLayouts/slideLayout55.xml"/><Relationship Id="rId43" Type="http://schemas.openxmlformats.org/officeDocument/2006/relationships/slideLayout" Target="../slideLayouts/slideLayout54.xml"/><Relationship Id="rId46" Type="http://schemas.openxmlformats.org/officeDocument/2006/relationships/slideLayout" Target="../slideLayouts/slideLayout57.xml"/><Relationship Id="rId45" Type="http://schemas.openxmlformats.org/officeDocument/2006/relationships/slideLayout" Target="../slideLayouts/slideLayout56.xml"/><Relationship Id="rId107" Type="http://schemas.openxmlformats.org/officeDocument/2006/relationships/slideLayout" Target="../slideLayouts/slideLayout118.xml"/><Relationship Id="rId106" Type="http://schemas.openxmlformats.org/officeDocument/2006/relationships/slideLayout" Target="../slideLayouts/slideLayout117.xml"/><Relationship Id="rId105" Type="http://schemas.openxmlformats.org/officeDocument/2006/relationships/slideLayout" Target="../slideLayouts/slideLayout116.xml"/><Relationship Id="rId104" Type="http://schemas.openxmlformats.org/officeDocument/2006/relationships/slideLayout" Target="../slideLayouts/slideLayout115.xml"/><Relationship Id="rId109" Type="http://schemas.openxmlformats.org/officeDocument/2006/relationships/slideLayout" Target="../slideLayouts/slideLayout120.xml"/><Relationship Id="rId108" Type="http://schemas.openxmlformats.org/officeDocument/2006/relationships/slideLayout" Target="../slideLayouts/slideLayout119.xml"/><Relationship Id="rId48" Type="http://schemas.openxmlformats.org/officeDocument/2006/relationships/slideLayout" Target="../slideLayouts/slideLayout59.xml"/><Relationship Id="rId47" Type="http://schemas.openxmlformats.org/officeDocument/2006/relationships/slideLayout" Target="../slideLayouts/slideLayout58.xml"/><Relationship Id="rId49" Type="http://schemas.openxmlformats.org/officeDocument/2006/relationships/slideLayout" Target="../slideLayouts/slideLayout60.xml"/><Relationship Id="rId103" Type="http://schemas.openxmlformats.org/officeDocument/2006/relationships/slideLayout" Target="../slideLayouts/slideLayout114.xml"/><Relationship Id="rId102" Type="http://schemas.openxmlformats.org/officeDocument/2006/relationships/slideLayout" Target="../slideLayouts/slideLayout113.xml"/><Relationship Id="rId101" Type="http://schemas.openxmlformats.org/officeDocument/2006/relationships/slideLayout" Target="../slideLayouts/slideLayout112.xml"/><Relationship Id="rId100" Type="http://schemas.openxmlformats.org/officeDocument/2006/relationships/slideLayout" Target="../slideLayouts/slideLayout111.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33" Type="http://schemas.openxmlformats.org/officeDocument/2006/relationships/slideLayout" Target="../slideLayouts/slideLayout44.xml"/><Relationship Id="rId32" Type="http://schemas.openxmlformats.org/officeDocument/2006/relationships/slideLayout" Target="../slideLayouts/slideLayout43.xml"/><Relationship Id="rId35" Type="http://schemas.openxmlformats.org/officeDocument/2006/relationships/slideLayout" Target="../slideLayouts/slideLayout46.xml"/><Relationship Id="rId34" Type="http://schemas.openxmlformats.org/officeDocument/2006/relationships/slideLayout" Target="../slideLayouts/slideLayout45.xml"/><Relationship Id="rId37" Type="http://schemas.openxmlformats.org/officeDocument/2006/relationships/slideLayout" Target="../slideLayouts/slideLayout48.xml"/><Relationship Id="rId36" Type="http://schemas.openxmlformats.org/officeDocument/2006/relationships/slideLayout" Target="../slideLayouts/slideLayout47.xml"/><Relationship Id="rId39" Type="http://schemas.openxmlformats.org/officeDocument/2006/relationships/slideLayout" Target="../slideLayouts/slideLayout50.xml"/><Relationship Id="rId38" Type="http://schemas.openxmlformats.org/officeDocument/2006/relationships/slideLayout" Target="../slideLayouts/slideLayout49.xml"/><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29" Type="http://schemas.openxmlformats.org/officeDocument/2006/relationships/slideLayout" Target="../slideLayouts/slideLayout140.xml"/><Relationship Id="rId128" Type="http://schemas.openxmlformats.org/officeDocument/2006/relationships/slideLayout" Target="../slideLayouts/slideLayout139.xml"/><Relationship Id="rId127" Type="http://schemas.openxmlformats.org/officeDocument/2006/relationships/slideLayout" Target="../slideLayouts/slideLayout138.xml"/><Relationship Id="rId126" Type="http://schemas.openxmlformats.org/officeDocument/2006/relationships/slideLayout" Target="../slideLayouts/slideLayout137.xml"/><Relationship Id="rId26" Type="http://schemas.openxmlformats.org/officeDocument/2006/relationships/slideLayout" Target="../slideLayouts/slideLayout37.xml"/><Relationship Id="rId121" Type="http://schemas.openxmlformats.org/officeDocument/2006/relationships/slideLayout" Target="../slideLayouts/slideLayout132.xml"/><Relationship Id="rId25" Type="http://schemas.openxmlformats.org/officeDocument/2006/relationships/slideLayout" Target="../slideLayouts/slideLayout36.xml"/><Relationship Id="rId120" Type="http://schemas.openxmlformats.org/officeDocument/2006/relationships/slideLayout" Target="../slideLayouts/slideLayout131.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125" Type="http://schemas.openxmlformats.org/officeDocument/2006/relationships/slideLayout" Target="../slideLayouts/slideLayout136.xml"/><Relationship Id="rId29" Type="http://schemas.openxmlformats.org/officeDocument/2006/relationships/slideLayout" Target="../slideLayouts/slideLayout40.xml"/><Relationship Id="rId124" Type="http://schemas.openxmlformats.org/officeDocument/2006/relationships/slideLayout" Target="../slideLayouts/slideLayout135.xml"/><Relationship Id="rId123" Type="http://schemas.openxmlformats.org/officeDocument/2006/relationships/slideLayout" Target="../slideLayouts/slideLayout134.xml"/><Relationship Id="rId122" Type="http://schemas.openxmlformats.org/officeDocument/2006/relationships/slideLayout" Target="../slideLayouts/slideLayout133.xml"/><Relationship Id="rId95" Type="http://schemas.openxmlformats.org/officeDocument/2006/relationships/slideLayout" Target="../slideLayouts/slideLayout106.xml"/><Relationship Id="rId94" Type="http://schemas.openxmlformats.org/officeDocument/2006/relationships/slideLayout" Target="../slideLayouts/slideLayout105.xml"/><Relationship Id="rId97" Type="http://schemas.openxmlformats.org/officeDocument/2006/relationships/slideLayout" Target="../slideLayouts/slideLayout108.xml"/><Relationship Id="rId96" Type="http://schemas.openxmlformats.org/officeDocument/2006/relationships/slideLayout" Target="../slideLayouts/slideLayout107.xml"/><Relationship Id="rId11" Type="http://schemas.openxmlformats.org/officeDocument/2006/relationships/slideLayout" Target="../slideLayouts/slideLayout22.xml"/><Relationship Id="rId99" Type="http://schemas.openxmlformats.org/officeDocument/2006/relationships/slideLayout" Target="../slideLayouts/slideLayout110.xml"/><Relationship Id="rId10" Type="http://schemas.openxmlformats.org/officeDocument/2006/relationships/slideLayout" Target="../slideLayouts/slideLayout21.xml"/><Relationship Id="rId98" Type="http://schemas.openxmlformats.org/officeDocument/2006/relationships/slideLayout" Target="../slideLayouts/slideLayout109.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91" Type="http://schemas.openxmlformats.org/officeDocument/2006/relationships/slideLayout" Target="../slideLayouts/slideLayout102.xml"/><Relationship Id="rId90" Type="http://schemas.openxmlformats.org/officeDocument/2006/relationships/slideLayout" Target="../slideLayouts/slideLayout101.xml"/><Relationship Id="rId93" Type="http://schemas.openxmlformats.org/officeDocument/2006/relationships/slideLayout" Target="../slideLayouts/slideLayout104.xml"/><Relationship Id="rId92" Type="http://schemas.openxmlformats.org/officeDocument/2006/relationships/slideLayout" Target="../slideLayouts/slideLayout103.xml"/><Relationship Id="rId118" Type="http://schemas.openxmlformats.org/officeDocument/2006/relationships/slideLayout" Target="../slideLayouts/slideLayout129.xml"/><Relationship Id="rId117" Type="http://schemas.openxmlformats.org/officeDocument/2006/relationships/slideLayout" Target="../slideLayouts/slideLayout128.xml"/><Relationship Id="rId116" Type="http://schemas.openxmlformats.org/officeDocument/2006/relationships/slideLayout" Target="../slideLayouts/slideLayout127.xml"/><Relationship Id="rId115" Type="http://schemas.openxmlformats.org/officeDocument/2006/relationships/slideLayout" Target="../slideLayouts/slideLayout126.xml"/><Relationship Id="rId119" Type="http://schemas.openxmlformats.org/officeDocument/2006/relationships/slideLayout" Target="../slideLayouts/slideLayout130.xml"/><Relationship Id="rId15" Type="http://schemas.openxmlformats.org/officeDocument/2006/relationships/slideLayout" Target="../slideLayouts/slideLayout26.xml"/><Relationship Id="rId110" Type="http://schemas.openxmlformats.org/officeDocument/2006/relationships/slideLayout" Target="../slideLayouts/slideLayout121.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14" Type="http://schemas.openxmlformats.org/officeDocument/2006/relationships/slideLayout" Target="../slideLayouts/slideLayout125.xml"/><Relationship Id="rId18" Type="http://schemas.openxmlformats.org/officeDocument/2006/relationships/slideLayout" Target="../slideLayouts/slideLayout29.xml"/><Relationship Id="rId113" Type="http://schemas.openxmlformats.org/officeDocument/2006/relationships/slideLayout" Target="../slideLayouts/slideLayout124.xml"/><Relationship Id="rId112" Type="http://schemas.openxmlformats.org/officeDocument/2006/relationships/slideLayout" Target="../slideLayouts/slideLayout123.xml"/><Relationship Id="rId111" Type="http://schemas.openxmlformats.org/officeDocument/2006/relationships/slideLayout" Target="../slideLayouts/slideLayout122.xml"/><Relationship Id="rId84" Type="http://schemas.openxmlformats.org/officeDocument/2006/relationships/slideLayout" Target="../slideLayouts/slideLayout95.xml"/><Relationship Id="rId83" Type="http://schemas.openxmlformats.org/officeDocument/2006/relationships/slideLayout" Target="../slideLayouts/slideLayout94.xml"/><Relationship Id="rId86" Type="http://schemas.openxmlformats.org/officeDocument/2006/relationships/slideLayout" Target="../slideLayouts/slideLayout97.xml"/><Relationship Id="rId85" Type="http://schemas.openxmlformats.org/officeDocument/2006/relationships/slideLayout" Target="../slideLayouts/slideLayout96.xml"/><Relationship Id="rId88" Type="http://schemas.openxmlformats.org/officeDocument/2006/relationships/slideLayout" Target="../slideLayouts/slideLayout99.xml"/><Relationship Id="rId150" Type="http://schemas.openxmlformats.org/officeDocument/2006/relationships/slideLayout" Target="../slideLayouts/slideLayout161.xml"/><Relationship Id="rId87" Type="http://schemas.openxmlformats.org/officeDocument/2006/relationships/slideLayout" Target="../slideLayouts/slideLayout98.xml"/><Relationship Id="rId89" Type="http://schemas.openxmlformats.org/officeDocument/2006/relationships/slideLayout" Target="../slideLayouts/slideLayout100.xml"/><Relationship Id="rId80" Type="http://schemas.openxmlformats.org/officeDocument/2006/relationships/slideLayout" Target="../slideLayouts/slideLayout91.xml"/><Relationship Id="rId82" Type="http://schemas.openxmlformats.org/officeDocument/2006/relationships/slideLayout" Target="../slideLayouts/slideLayout93.xml"/><Relationship Id="rId81" Type="http://schemas.openxmlformats.org/officeDocument/2006/relationships/slideLayout" Target="../slideLayouts/slideLayout9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149" Type="http://schemas.openxmlformats.org/officeDocument/2006/relationships/slideLayout" Target="../slideLayouts/slideLayout160.xml"/><Relationship Id="rId4" Type="http://schemas.openxmlformats.org/officeDocument/2006/relationships/slideLayout" Target="../slideLayouts/slideLayout15.xml"/><Relationship Id="rId148" Type="http://schemas.openxmlformats.org/officeDocument/2006/relationships/slideLayout" Target="../slideLayouts/slideLayout159.xml"/><Relationship Id="rId9" Type="http://schemas.openxmlformats.org/officeDocument/2006/relationships/slideLayout" Target="../slideLayouts/slideLayout20.xml"/><Relationship Id="rId143" Type="http://schemas.openxmlformats.org/officeDocument/2006/relationships/slideLayout" Target="../slideLayouts/slideLayout154.xml"/><Relationship Id="rId142" Type="http://schemas.openxmlformats.org/officeDocument/2006/relationships/slideLayout" Target="../slideLayouts/slideLayout153.xml"/><Relationship Id="rId141" Type="http://schemas.openxmlformats.org/officeDocument/2006/relationships/slideLayout" Target="../slideLayouts/slideLayout152.xml"/><Relationship Id="rId140" Type="http://schemas.openxmlformats.org/officeDocument/2006/relationships/slideLayout" Target="../slideLayouts/slideLayout151.xml"/><Relationship Id="rId5" Type="http://schemas.openxmlformats.org/officeDocument/2006/relationships/slideLayout" Target="../slideLayouts/slideLayout16.xml"/><Relationship Id="rId147" Type="http://schemas.openxmlformats.org/officeDocument/2006/relationships/slideLayout" Target="../slideLayouts/slideLayout158.xml"/><Relationship Id="rId6" Type="http://schemas.openxmlformats.org/officeDocument/2006/relationships/slideLayout" Target="../slideLayouts/slideLayout17.xml"/><Relationship Id="rId146" Type="http://schemas.openxmlformats.org/officeDocument/2006/relationships/slideLayout" Target="../slideLayouts/slideLayout157.xml"/><Relationship Id="rId7" Type="http://schemas.openxmlformats.org/officeDocument/2006/relationships/slideLayout" Target="../slideLayouts/slideLayout18.xml"/><Relationship Id="rId145" Type="http://schemas.openxmlformats.org/officeDocument/2006/relationships/slideLayout" Target="../slideLayouts/slideLayout156.xml"/><Relationship Id="rId8" Type="http://schemas.openxmlformats.org/officeDocument/2006/relationships/slideLayout" Target="../slideLayouts/slideLayout19.xml"/><Relationship Id="rId144" Type="http://schemas.openxmlformats.org/officeDocument/2006/relationships/slideLayout" Target="../slideLayouts/slideLayout155.xml"/><Relationship Id="rId73" Type="http://schemas.openxmlformats.org/officeDocument/2006/relationships/slideLayout" Target="../slideLayouts/slideLayout84.xml"/><Relationship Id="rId72" Type="http://schemas.openxmlformats.org/officeDocument/2006/relationships/slideLayout" Target="../slideLayouts/slideLayout83.xml"/><Relationship Id="rId75" Type="http://schemas.openxmlformats.org/officeDocument/2006/relationships/slideLayout" Target="../slideLayouts/slideLayout86.xml"/><Relationship Id="rId74" Type="http://schemas.openxmlformats.org/officeDocument/2006/relationships/slideLayout" Target="../slideLayouts/slideLayout85.xml"/><Relationship Id="rId77" Type="http://schemas.openxmlformats.org/officeDocument/2006/relationships/slideLayout" Target="../slideLayouts/slideLayout88.xml"/><Relationship Id="rId76" Type="http://schemas.openxmlformats.org/officeDocument/2006/relationships/slideLayout" Target="../slideLayouts/slideLayout87.xml"/><Relationship Id="rId79" Type="http://schemas.openxmlformats.org/officeDocument/2006/relationships/slideLayout" Target="../slideLayouts/slideLayout90.xml"/><Relationship Id="rId78" Type="http://schemas.openxmlformats.org/officeDocument/2006/relationships/slideLayout" Target="../slideLayouts/slideLayout89.xml"/><Relationship Id="rId71" Type="http://schemas.openxmlformats.org/officeDocument/2006/relationships/slideLayout" Target="../slideLayouts/slideLayout82.xml"/><Relationship Id="rId70" Type="http://schemas.openxmlformats.org/officeDocument/2006/relationships/slideLayout" Target="../slideLayouts/slideLayout81.xml"/><Relationship Id="rId139" Type="http://schemas.openxmlformats.org/officeDocument/2006/relationships/slideLayout" Target="../slideLayouts/slideLayout150.xml"/><Relationship Id="rId138" Type="http://schemas.openxmlformats.org/officeDocument/2006/relationships/slideLayout" Target="../slideLayouts/slideLayout149.xml"/><Relationship Id="rId137" Type="http://schemas.openxmlformats.org/officeDocument/2006/relationships/slideLayout" Target="../slideLayouts/slideLayout148.xml"/><Relationship Id="rId132" Type="http://schemas.openxmlformats.org/officeDocument/2006/relationships/slideLayout" Target="../slideLayouts/slideLayout143.xml"/><Relationship Id="rId131" Type="http://schemas.openxmlformats.org/officeDocument/2006/relationships/slideLayout" Target="../slideLayouts/slideLayout142.xml"/><Relationship Id="rId130" Type="http://schemas.openxmlformats.org/officeDocument/2006/relationships/slideLayout" Target="../slideLayouts/slideLayout141.xml"/><Relationship Id="rId136" Type="http://schemas.openxmlformats.org/officeDocument/2006/relationships/slideLayout" Target="../slideLayouts/slideLayout147.xml"/><Relationship Id="rId135" Type="http://schemas.openxmlformats.org/officeDocument/2006/relationships/slideLayout" Target="../slideLayouts/slideLayout146.xml"/><Relationship Id="rId134" Type="http://schemas.openxmlformats.org/officeDocument/2006/relationships/slideLayout" Target="../slideLayouts/slideLayout145.xml"/><Relationship Id="rId133" Type="http://schemas.openxmlformats.org/officeDocument/2006/relationships/slideLayout" Target="../slideLayouts/slideLayout144.xml"/><Relationship Id="rId62" Type="http://schemas.openxmlformats.org/officeDocument/2006/relationships/slideLayout" Target="../slideLayouts/slideLayout73.xml"/><Relationship Id="rId61" Type="http://schemas.openxmlformats.org/officeDocument/2006/relationships/slideLayout" Target="../slideLayouts/slideLayout72.xml"/><Relationship Id="rId64" Type="http://schemas.openxmlformats.org/officeDocument/2006/relationships/slideLayout" Target="../slideLayouts/slideLayout75.xml"/><Relationship Id="rId63" Type="http://schemas.openxmlformats.org/officeDocument/2006/relationships/slideLayout" Target="../slideLayouts/slideLayout74.xml"/><Relationship Id="rId66" Type="http://schemas.openxmlformats.org/officeDocument/2006/relationships/slideLayout" Target="../slideLayouts/slideLayout77.xml"/><Relationship Id="rId65" Type="http://schemas.openxmlformats.org/officeDocument/2006/relationships/slideLayout" Target="../slideLayouts/slideLayout76.xml"/><Relationship Id="rId68" Type="http://schemas.openxmlformats.org/officeDocument/2006/relationships/slideLayout" Target="../slideLayouts/slideLayout79.xml"/><Relationship Id="rId67" Type="http://schemas.openxmlformats.org/officeDocument/2006/relationships/slideLayout" Target="../slideLayouts/slideLayout78.xml"/><Relationship Id="rId60" Type="http://schemas.openxmlformats.org/officeDocument/2006/relationships/slideLayout" Target="../slideLayouts/slideLayout71.xml"/><Relationship Id="rId69" Type="http://schemas.openxmlformats.org/officeDocument/2006/relationships/slideLayout" Target="../slideLayouts/slideLayout80.xml"/><Relationship Id="rId51" Type="http://schemas.openxmlformats.org/officeDocument/2006/relationships/slideLayout" Target="../slideLayouts/slideLayout62.xml"/><Relationship Id="rId50" Type="http://schemas.openxmlformats.org/officeDocument/2006/relationships/slideLayout" Target="../slideLayouts/slideLayout61.xml"/><Relationship Id="rId53" Type="http://schemas.openxmlformats.org/officeDocument/2006/relationships/slideLayout" Target="../slideLayouts/slideLayout64.xml"/><Relationship Id="rId52" Type="http://schemas.openxmlformats.org/officeDocument/2006/relationships/slideLayout" Target="../slideLayouts/slideLayout63.xml"/><Relationship Id="rId55" Type="http://schemas.openxmlformats.org/officeDocument/2006/relationships/slideLayout" Target="../slideLayouts/slideLayout66.xml"/><Relationship Id="rId54" Type="http://schemas.openxmlformats.org/officeDocument/2006/relationships/slideLayout" Target="../slideLayouts/slideLayout65.xml"/><Relationship Id="rId57" Type="http://schemas.openxmlformats.org/officeDocument/2006/relationships/slideLayout" Target="../slideLayouts/slideLayout68.xml"/><Relationship Id="rId56" Type="http://schemas.openxmlformats.org/officeDocument/2006/relationships/slideLayout" Target="../slideLayouts/slideLayout67.xml"/><Relationship Id="rId159" Type="http://schemas.openxmlformats.org/officeDocument/2006/relationships/theme" Target="../theme/theme1.xml"/><Relationship Id="rId59" Type="http://schemas.openxmlformats.org/officeDocument/2006/relationships/slideLayout" Target="../slideLayouts/slideLayout70.xml"/><Relationship Id="rId154" Type="http://schemas.openxmlformats.org/officeDocument/2006/relationships/slideLayout" Target="../slideLayouts/slideLayout165.xml"/><Relationship Id="rId58" Type="http://schemas.openxmlformats.org/officeDocument/2006/relationships/slideLayout" Target="../slideLayouts/slideLayout69.xml"/><Relationship Id="rId153" Type="http://schemas.openxmlformats.org/officeDocument/2006/relationships/slideLayout" Target="../slideLayouts/slideLayout164.xml"/><Relationship Id="rId152" Type="http://schemas.openxmlformats.org/officeDocument/2006/relationships/slideLayout" Target="../slideLayouts/slideLayout163.xml"/><Relationship Id="rId151" Type="http://schemas.openxmlformats.org/officeDocument/2006/relationships/slideLayout" Target="../slideLayouts/slideLayout162.xml"/><Relationship Id="rId158" Type="http://schemas.openxmlformats.org/officeDocument/2006/relationships/slideLayout" Target="../slideLayouts/slideLayout169.xml"/><Relationship Id="rId157" Type="http://schemas.openxmlformats.org/officeDocument/2006/relationships/slideLayout" Target="../slideLayouts/slideLayout168.xml"/><Relationship Id="rId156" Type="http://schemas.openxmlformats.org/officeDocument/2006/relationships/slideLayout" Target="../slideLayouts/slideLayout167.xml"/><Relationship Id="rId155" Type="http://schemas.openxmlformats.org/officeDocument/2006/relationships/slideLayout" Target="../slideLayouts/slideLayout166.xml"/></Relationships>
</file>

<file path=ppt/slideMasters/_rels/slideMaster3.xml.rels><?xml version="1.0" encoding="UTF-8" standalone="yes"?><Relationships xmlns="http://schemas.openxmlformats.org/package/2006/relationships"><Relationship Id="rId40" Type="http://schemas.openxmlformats.org/officeDocument/2006/relationships/slideLayout" Target="../slideLayouts/slideLayout209.xml"/><Relationship Id="rId42" Type="http://schemas.openxmlformats.org/officeDocument/2006/relationships/slideLayout" Target="../slideLayouts/slideLayout211.xml"/><Relationship Id="rId41" Type="http://schemas.openxmlformats.org/officeDocument/2006/relationships/slideLayout" Target="../slideLayouts/slideLayout210.xml"/><Relationship Id="rId44" Type="http://schemas.openxmlformats.org/officeDocument/2006/relationships/slideLayout" Target="../slideLayouts/slideLayout213.xml"/><Relationship Id="rId43" Type="http://schemas.openxmlformats.org/officeDocument/2006/relationships/slideLayout" Target="../slideLayouts/slideLayout212.xml"/><Relationship Id="rId46" Type="http://schemas.openxmlformats.org/officeDocument/2006/relationships/slideLayout" Target="../slideLayouts/slideLayout215.xml"/><Relationship Id="rId45" Type="http://schemas.openxmlformats.org/officeDocument/2006/relationships/slideLayout" Target="../slideLayouts/slideLayout214.xml"/><Relationship Id="rId107" Type="http://schemas.openxmlformats.org/officeDocument/2006/relationships/slideLayout" Target="../slideLayouts/slideLayout276.xml"/><Relationship Id="rId106" Type="http://schemas.openxmlformats.org/officeDocument/2006/relationships/slideLayout" Target="../slideLayouts/slideLayout275.xml"/><Relationship Id="rId105" Type="http://schemas.openxmlformats.org/officeDocument/2006/relationships/slideLayout" Target="../slideLayouts/slideLayout274.xml"/><Relationship Id="rId104" Type="http://schemas.openxmlformats.org/officeDocument/2006/relationships/slideLayout" Target="../slideLayouts/slideLayout273.xml"/><Relationship Id="rId109" Type="http://schemas.openxmlformats.org/officeDocument/2006/relationships/slideLayout" Target="../slideLayouts/slideLayout278.xml"/><Relationship Id="rId108" Type="http://schemas.openxmlformats.org/officeDocument/2006/relationships/slideLayout" Target="../slideLayouts/slideLayout277.xml"/><Relationship Id="rId48" Type="http://schemas.openxmlformats.org/officeDocument/2006/relationships/slideLayout" Target="../slideLayouts/slideLayout217.xml"/><Relationship Id="rId47" Type="http://schemas.openxmlformats.org/officeDocument/2006/relationships/slideLayout" Target="../slideLayouts/slideLayout216.xml"/><Relationship Id="rId49" Type="http://schemas.openxmlformats.org/officeDocument/2006/relationships/slideLayout" Target="../slideLayouts/slideLayout218.xml"/><Relationship Id="rId103" Type="http://schemas.openxmlformats.org/officeDocument/2006/relationships/slideLayout" Target="../slideLayouts/slideLayout272.xml"/><Relationship Id="rId102" Type="http://schemas.openxmlformats.org/officeDocument/2006/relationships/slideLayout" Target="../slideLayouts/slideLayout271.xml"/><Relationship Id="rId101" Type="http://schemas.openxmlformats.org/officeDocument/2006/relationships/slideLayout" Target="../slideLayouts/slideLayout270.xml"/><Relationship Id="rId100" Type="http://schemas.openxmlformats.org/officeDocument/2006/relationships/slideLayout" Target="../slideLayouts/slideLayout269.xml"/><Relationship Id="rId31" Type="http://schemas.openxmlformats.org/officeDocument/2006/relationships/slideLayout" Target="../slideLayouts/slideLayout200.xml"/><Relationship Id="rId30" Type="http://schemas.openxmlformats.org/officeDocument/2006/relationships/slideLayout" Target="../slideLayouts/slideLayout199.xml"/><Relationship Id="rId33" Type="http://schemas.openxmlformats.org/officeDocument/2006/relationships/slideLayout" Target="../slideLayouts/slideLayout202.xml"/><Relationship Id="rId32" Type="http://schemas.openxmlformats.org/officeDocument/2006/relationships/slideLayout" Target="../slideLayouts/slideLayout201.xml"/><Relationship Id="rId35" Type="http://schemas.openxmlformats.org/officeDocument/2006/relationships/slideLayout" Target="../slideLayouts/slideLayout204.xml"/><Relationship Id="rId34" Type="http://schemas.openxmlformats.org/officeDocument/2006/relationships/slideLayout" Target="../slideLayouts/slideLayout203.xml"/><Relationship Id="rId37" Type="http://schemas.openxmlformats.org/officeDocument/2006/relationships/slideLayout" Target="../slideLayouts/slideLayout206.xml"/><Relationship Id="rId36" Type="http://schemas.openxmlformats.org/officeDocument/2006/relationships/slideLayout" Target="../slideLayouts/slideLayout205.xml"/><Relationship Id="rId39" Type="http://schemas.openxmlformats.org/officeDocument/2006/relationships/slideLayout" Target="../slideLayouts/slideLayout208.xml"/><Relationship Id="rId38" Type="http://schemas.openxmlformats.org/officeDocument/2006/relationships/slideLayout" Target="../slideLayouts/slideLayout207.xml"/><Relationship Id="rId20" Type="http://schemas.openxmlformats.org/officeDocument/2006/relationships/slideLayout" Target="../slideLayouts/slideLayout189.xml"/><Relationship Id="rId22" Type="http://schemas.openxmlformats.org/officeDocument/2006/relationships/slideLayout" Target="../slideLayouts/slideLayout191.xml"/><Relationship Id="rId21" Type="http://schemas.openxmlformats.org/officeDocument/2006/relationships/slideLayout" Target="../slideLayouts/slideLayout190.xml"/><Relationship Id="rId24" Type="http://schemas.openxmlformats.org/officeDocument/2006/relationships/slideLayout" Target="../slideLayouts/slideLayout193.xml"/><Relationship Id="rId23" Type="http://schemas.openxmlformats.org/officeDocument/2006/relationships/slideLayout" Target="../slideLayouts/slideLayout192.xml"/><Relationship Id="rId129" Type="http://schemas.openxmlformats.org/officeDocument/2006/relationships/slideLayout" Target="../slideLayouts/slideLayout298.xml"/><Relationship Id="rId128" Type="http://schemas.openxmlformats.org/officeDocument/2006/relationships/slideLayout" Target="../slideLayouts/slideLayout297.xml"/><Relationship Id="rId127" Type="http://schemas.openxmlformats.org/officeDocument/2006/relationships/slideLayout" Target="../slideLayouts/slideLayout296.xml"/><Relationship Id="rId126" Type="http://schemas.openxmlformats.org/officeDocument/2006/relationships/slideLayout" Target="../slideLayouts/slideLayout295.xml"/><Relationship Id="rId26" Type="http://schemas.openxmlformats.org/officeDocument/2006/relationships/slideLayout" Target="../slideLayouts/slideLayout195.xml"/><Relationship Id="rId121" Type="http://schemas.openxmlformats.org/officeDocument/2006/relationships/slideLayout" Target="../slideLayouts/slideLayout290.xml"/><Relationship Id="rId25" Type="http://schemas.openxmlformats.org/officeDocument/2006/relationships/slideLayout" Target="../slideLayouts/slideLayout194.xml"/><Relationship Id="rId120" Type="http://schemas.openxmlformats.org/officeDocument/2006/relationships/slideLayout" Target="../slideLayouts/slideLayout289.xml"/><Relationship Id="rId28" Type="http://schemas.openxmlformats.org/officeDocument/2006/relationships/slideLayout" Target="../slideLayouts/slideLayout197.xml"/><Relationship Id="rId27" Type="http://schemas.openxmlformats.org/officeDocument/2006/relationships/slideLayout" Target="../slideLayouts/slideLayout196.xml"/><Relationship Id="rId125" Type="http://schemas.openxmlformats.org/officeDocument/2006/relationships/slideLayout" Target="../slideLayouts/slideLayout294.xml"/><Relationship Id="rId29" Type="http://schemas.openxmlformats.org/officeDocument/2006/relationships/slideLayout" Target="../slideLayouts/slideLayout198.xml"/><Relationship Id="rId124" Type="http://schemas.openxmlformats.org/officeDocument/2006/relationships/slideLayout" Target="../slideLayouts/slideLayout293.xml"/><Relationship Id="rId123" Type="http://schemas.openxmlformats.org/officeDocument/2006/relationships/slideLayout" Target="../slideLayouts/slideLayout292.xml"/><Relationship Id="rId122" Type="http://schemas.openxmlformats.org/officeDocument/2006/relationships/slideLayout" Target="../slideLayouts/slideLayout291.xml"/><Relationship Id="rId95" Type="http://schemas.openxmlformats.org/officeDocument/2006/relationships/slideLayout" Target="../slideLayouts/slideLayout264.xml"/><Relationship Id="rId94" Type="http://schemas.openxmlformats.org/officeDocument/2006/relationships/slideLayout" Target="../slideLayouts/slideLayout263.xml"/><Relationship Id="rId97" Type="http://schemas.openxmlformats.org/officeDocument/2006/relationships/slideLayout" Target="../slideLayouts/slideLayout266.xml"/><Relationship Id="rId96" Type="http://schemas.openxmlformats.org/officeDocument/2006/relationships/slideLayout" Target="../slideLayouts/slideLayout265.xml"/><Relationship Id="rId11" Type="http://schemas.openxmlformats.org/officeDocument/2006/relationships/slideLayout" Target="../slideLayouts/slideLayout180.xml"/><Relationship Id="rId99" Type="http://schemas.openxmlformats.org/officeDocument/2006/relationships/slideLayout" Target="../slideLayouts/slideLayout268.xml"/><Relationship Id="rId10" Type="http://schemas.openxmlformats.org/officeDocument/2006/relationships/slideLayout" Target="../slideLayouts/slideLayout179.xml"/><Relationship Id="rId98" Type="http://schemas.openxmlformats.org/officeDocument/2006/relationships/slideLayout" Target="../slideLayouts/slideLayout267.xml"/><Relationship Id="rId13" Type="http://schemas.openxmlformats.org/officeDocument/2006/relationships/slideLayout" Target="../slideLayouts/slideLayout182.xml"/><Relationship Id="rId12" Type="http://schemas.openxmlformats.org/officeDocument/2006/relationships/slideLayout" Target="../slideLayouts/slideLayout181.xml"/><Relationship Id="rId91" Type="http://schemas.openxmlformats.org/officeDocument/2006/relationships/slideLayout" Target="../slideLayouts/slideLayout260.xml"/><Relationship Id="rId90" Type="http://schemas.openxmlformats.org/officeDocument/2006/relationships/slideLayout" Target="../slideLayouts/slideLayout259.xml"/><Relationship Id="rId93" Type="http://schemas.openxmlformats.org/officeDocument/2006/relationships/slideLayout" Target="../slideLayouts/slideLayout262.xml"/><Relationship Id="rId92" Type="http://schemas.openxmlformats.org/officeDocument/2006/relationships/slideLayout" Target="../slideLayouts/slideLayout261.xml"/><Relationship Id="rId118" Type="http://schemas.openxmlformats.org/officeDocument/2006/relationships/slideLayout" Target="../slideLayouts/slideLayout287.xml"/><Relationship Id="rId117" Type="http://schemas.openxmlformats.org/officeDocument/2006/relationships/slideLayout" Target="../slideLayouts/slideLayout286.xml"/><Relationship Id="rId116" Type="http://schemas.openxmlformats.org/officeDocument/2006/relationships/slideLayout" Target="../slideLayouts/slideLayout285.xml"/><Relationship Id="rId115" Type="http://schemas.openxmlformats.org/officeDocument/2006/relationships/slideLayout" Target="../slideLayouts/slideLayout284.xml"/><Relationship Id="rId119" Type="http://schemas.openxmlformats.org/officeDocument/2006/relationships/slideLayout" Target="../slideLayouts/slideLayout288.xml"/><Relationship Id="rId15" Type="http://schemas.openxmlformats.org/officeDocument/2006/relationships/slideLayout" Target="../slideLayouts/slideLayout184.xml"/><Relationship Id="rId110" Type="http://schemas.openxmlformats.org/officeDocument/2006/relationships/slideLayout" Target="../slideLayouts/slideLayout279.xml"/><Relationship Id="rId14" Type="http://schemas.openxmlformats.org/officeDocument/2006/relationships/slideLayout" Target="../slideLayouts/slideLayout183.xml"/><Relationship Id="rId17" Type="http://schemas.openxmlformats.org/officeDocument/2006/relationships/slideLayout" Target="../slideLayouts/slideLayout186.xml"/><Relationship Id="rId16" Type="http://schemas.openxmlformats.org/officeDocument/2006/relationships/slideLayout" Target="../slideLayouts/slideLayout185.xml"/><Relationship Id="rId19" Type="http://schemas.openxmlformats.org/officeDocument/2006/relationships/slideLayout" Target="../slideLayouts/slideLayout188.xml"/><Relationship Id="rId114" Type="http://schemas.openxmlformats.org/officeDocument/2006/relationships/slideLayout" Target="../slideLayouts/slideLayout283.xml"/><Relationship Id="rId18" Type="http://schemas.openxmlformats.org/officeDocument/2006/relationships/slideLayout" Target="../slideLayouts/slideLayout187.xml"/><Relationship Id="rId113" Type="http://schemas.openxmlformats.org/officeDocument/2006/relationships/slideLayout" Target="../slideLayouts/slideLayout282.xml"/><Relationship Id="rId112" Type="http://schemas.openxmlformats.org/officeDocument/2006/relationships/slideLayout" Target="../slideLayouts/slideLayout281.xml"/><Relationship Id="rId111" Type="http://schemas.openxmlformats.org/officeDocument/2006/relationships/slideLayout" Target="../slideLayouts/slideLayout280.xml"/><Relationship Id="rId84" Type="http://schemas.openxmlformats.org/officeDocument/2006/relationships/slideLayout" Target="../slideLayouts/slideLayout253.xml"/><Relationship Id="rId83" Type="http://schemas.openxmlformats.org/officeDocument/2006/relationships/slideLayout" Target="../slideLayouts/slideLayout252.xml"/><Relationship Id="rId86" Type="http://schemas.openxmlformats.org/officeDocument/2006/relationships/slideLayout" Target="../slideLayouts/slideLayout255.xml"/><Relationship Id="rId85" Type="http://schemas.openxmlformats.org/officeDocument/2006/relationships/slideLayout" Target="../slideLayouts/slideLayout254.xml"/><Relationship Id="rId88" Type="http://schemas.openxmlformats.org/officeDocument/2006/relationships/slideLayout" Target="../slideLayouts/slideLayout257.xml"/><Relationship Id="rId150" Type="http://schemas.openxmlformats.org/officeDocument/2006/relationships/slideLayout" Target="../slideLayouts/slideLayout319.xml"/><Relationship Id="rId87" Type="http://schemas.openxmlformats.org/officeDocument/2006/relationships/slideLayout" Target="../slideLayouts/slideLayout256.xml"/><Relationship Id="rId89" Type="http://schemas.openxmlformats.org/officeDocument/2006/relationships/slideLayout" Target="../slideLayouts/slideLayout258.xml"/><Relationship Id="rId80" Type="http://schemas.openxmlformats.org/officeDocument/2006/relationships/slideLayout" Target="../slideLayouts/slideLayout249.xml"/><Relationship Id="rId82" Type="http://schemas.openxmlformats.org/officeDocument/2006/relationships/slideLayout" Target="../slideLayouts/slideLayout251.xml"/><Relationship Id="rId81" Type="http://schemas.openxmlformats.org/officeDocument/2006/relationships/slideLayout" Target="../slideLayouts/slideLayout250.xml"/><Relationship Id="rId1" Type="http://schemas.openxmlformats.org/officeDocument/2006/relationships/slideLayout" Target="../slideLayouts/slideLayout170.xml"/><Relationship Id="rId2" Type="http://schemas.openxmlformats.org/officeDocument/2006/relationships/slideLayout" Target="../slideLayouts/slideLayout171.xml"/><Relationship Id="rId3" Type="http://schemas.openxmlformats.org/officeDocument/2006/relationships/slideLayout" Target="../slideLayouts/slideLayout172.xml"/><Relationship Id="rId149" Type="http://schemas.openxmlformats.org/officeDocument/2006/relationships/slideLayout" Target="../slideLayouts/slideLayout318.xml"/><Relationship Id="rId4" Type="http://schemas.openxmlformats.org/officeDocument/2006/relationships/slideLayout" Target="../slideLayouts/slideLayout173.xml"/><Relationship Id="rId148" Type="http://schemas.openxmlformats.org/officeDocument/2006/relationships/slideLayout" Target="../slideLayouts/slideLayout317.xml"/><Relationship Id="rId9" Type="http://schemas.openxmlformats.org/officeDocument/2006/relationships/slideLayout" Target="../slideLayouts/slideLayout178.xml"/><Relationship Id="rId143" Type="http://schemas.openxmlformats.org/officeDocument/2006/relationships/slideLayout" Target="../slideLayouts/slideLayout312.xml"/><Relationship Id="rId142" Type="http://schemas.openxmlformats.org/officeDocument/2006/relationships/slideLayout" Target="../slideLayouts/slideLayout311.xml"/><Relationship Id="rId141" Type="http://schemas.openxmlformats.org/officeDocument/2006/relationships/slideLayout" Target="../slideLayouts/slideLayout310.xml"/><Relationship Id="rId140" Type="http://schemas.openxmlformats.org/officeDocument/2006/relationships/slideLayout" Target="../slideLayouts/slideLayout309.xml"/><Relationship Id="rId5" Type="http://schemas.openxmlformats.org/officeDocument/2006/relationships/slideLayout" Target="../slideLayouts/slideLayout174.xml"/><Relationship Id="rId147" Type="http://schemas.openxmlformats.org/officeDocument/2006/relationships/slideLayout" Target="../slideLayouts/slideLayout316.xml"/><Relationship Id="rId6" Type="http://schemas.openxmlformats.org/officeDocument/2006/relationships/slideLayout" Target="../slideLayouts/slideLayout175.xml"/><Relationship Id="rId146" Type="http://schemas.openxmlformats.org/officeDocument/2006/relationships/slideLayout" Target="../slideLayouts/slideLayout315.xml"/><Relationship Id="rId7" Type="http://schemas.openxmlformats.org/officeDocument/2006/relationships/slideLayout" Target="../slideLayouts/slideLayout176.xml"/><Relationship Id="rId145" Type="http://schemas.openxmlformats.org/officeDocument/2006/relationships/slideLayout" Target="../slideLayouts/slideLayout314.xml"/><Relationship Id="rId8" Type="http://schemas.openxmlformats.org/officeDocument/2006/relationships/slideLayout" Target="../slideLayouts/slideLayout177.xml"/><Relationship Id="rId144" Type="http://schemas.openxmlformats.org/officeDocument/2006/relationships/slideLayout" Target="../slideLayouts/slideLayout313.xml"/><Relationship Id="rId73" Type="http://schemas.openxmlformats.org/officeDocument/2006/relationships/slideLayout" Target="../slideLayouts/slideLayout242.xml"/><Relationship Id="rId72" Type="http://schemas.openxmlformats.org/officeDocument/2006/relationships/slideLayout" Target="../slideLayouts/slideLayout241.xml"/><Relationship Id="rId75" Type="http://schemas.openxmlformats.org/officeDocument/2006/relationships/slideLayout" Target="../slideLayouts/slideLayout244.xml"/><Relationship Id="rId74" Type="http://schemas.openxmlformats.org/officeDocument/2006/relationships/slideLayout" Target="../slideLayouts/slideLayout243.xml"/><Relationship Id="rId77" Type="http://schemas.openxmlformats.org/officeDocument/2006/relationships/slideLayout" Target="../slideLayouts/slideLayout246.xml"/><Relationship Id="rId76" Type="http://schemas.openxmlformats.org/officeDocument/2006/relationships/slideLayout" Target="../slideLayouts/slideLayout245.xml"/><Relationship Id="rId79" Type="http://schemas.openxmlformats.org/officeDocument/2006/relationships/slideLayout" Target="../slideLayouts/slideLayout248.xml"/><Relationship Id="rId78" Type="http://schemas.openxmlformats.org/officeDocument/2006/relationships/slideLayout" Target="../slideLayouts/slideLayout247.xml"/><Relationship Id="rId71" Type="http://schemas.openxmlformats.org/officeDocument/2006/relationships/slideLayout" Target="../slideLayouts/slideLayout240.xml"/><Relationship Id="rId70" Type="http://schemas.openxmlformats.org/officeDocument/2006/relationships/slideLayout" Target="../slideLayouts/slideLayout239.xml"/><Relationship Id="rId139" Type="http://schemas.openxmlformats.org/officeDocument/2006/relationships/slideLayout" Target="../slideLayouts/slideLayout308.xml"/><Relationship Id="rId138" Type="http://schemas.openxmlformats.org/officeDocument/2006/relationships/slideLayout" Target="../slideLayouts/slideLayout307.xml"/><Relationship Id="rId137" Type="http://schemas.openxmlformats.org/officeDocument/2006/relationships/slideLayout" Target="../slideLayouts/slideLayout306.xml"/><Relationship Id="rId132" Type="http://schemas.openxmlformats.org/officeDocument/2006/relationships/slideLayout" Target="../slideLayouts/slideLayout301.xml"/><Relationship Id="rId131" Type="http://schemas.openxmlformats.org/officeDocument/2006/relationships/slideLayout" Target="../slideLayouts/slideLayout300.xml"/><Relationship Id="rId130" Type="http://schemas.openxmlformats.org/officeDocument/2006/relationships/slideLayout" Target="../slideLayouts/slideLayout299.xml"/><Relationship Id="rId136" Type="http://schemas.openxmlformats.org/officeDocument/2006/relationships/slideLayout" Target="../slideLayouts/slideLayout305.xml"/><Relationship Id="rId135" Type="http://schemas.openxmlformats.org/officeDocument/2006/relationships/slideLayout" Target="../slideLayouts/slideLayout304.xml"/><Relationship Id="rId134" Type="http://schemas.openxmlformats.org/officeDocument/2006/relationships/slideLayout" Target="../slideLayouts/slideLayout303.xml"/><Relationship Id="rId133" Type="http://schemas.openxmlformats.org/officeDocument/2006/relationships/slideLayout" Target="../slideLayouts/slideLayout302.xml"/><Relationship Id="rId62" Type="http://schemas.openxmlformats.org/officeDocument/2006/relationships/slideLayout" Target="../slideLayouts/slideLayout231.xml"/><Relationship Id="rId61" Type="http://schemas.openxmlformats.org/officeDocument/2006/relationships/slideLayout" Target="../slideLayouts/slideLayout230.xml"/><Relationship Id="rId64" Type="http://schemas.openxmlformats.org/officeDocument/2006/relationships/slideLayout" Target="../slideLayouts/slideLayout233.xml"/><Relationship Id="rId63" Type="http://schemas.openxmlformats.org/officeDocument/2006/relationships/slideLayout" Target="../slideLayouts/slideLayout232.xml"/><Relationship Id="rId66" Type="http://schemas.openxmlformats.org/officeDocument/2006/relationships/slideLayout" Target="../slideLayouts/slideLayout235.xml"/><Relationship Id="rId65" Type="http://schemas.openxmlformats.org/officeDocument/2006/relationships/slideLayout" Target="../slideLayouts/slideLayout234.xml"/><Relationship Id="rId68" Type="http://schemas.openxmlformats.org/officeDocument/2006/relationships/slideLayout" Target="../slideLayouts/slideLayout237.xml"/><Relationship Id="rId67" Type="http://schemas.openxmlformats.org/officeDocument/2006/relationships/slideLayout" Target="../slideLayouts/slideLayout236.xml"/><Relationship Id="rId60" Type="http://schemas.openxmlformats.org/officeDocument/2006/relationships/slideLayout" Target="../slideLayouts/slideLayout229.xml"/><Relationship Id="rId165" Type="http://schemas.openxmlformats.org/officeDocument/2006/relationships/slideLayout" Target="../slideLayouts/slideLayout334.xml"/><Relationship Id="rId69" Type="http://schemas.openxmlformats.org/officeDocument/2006/relationships/slideLayout" Target="../slideLayouts/slideLayout238.xml"/><Relationship Id="rId164" Type="http://schemas.openxmlformats.org/officeDocument/2006/relationships/slideLayout" Target="../slideLayouts/slideLayout333.xml"/><Relationship Id="rId163" Type="http://schemas.openxmlformats.org/officeDocument/2006/relationships/slideLayout" Target="../slideLayouts/slideLayout332.xml"/><Relationship Id="rId162" Type="http://schemas.openxmlformats.org/officeDocument/2006/relationships/slideLayout" Target="../slideLayouts/slideLayout331.xml"/><Relationship Id="rId169" Type="http://schemas.openxmlformats.org/officeDocument/2006/relationships/theme" Target="../theme/theme2.xml"/><Relationship Id="rId168" Type="http://schemas.openxmlformats.org/officeDocument/2006/relationships/slideLayout" Target="../slideLayouts/slideLayout337.xml"/><Relationship Id="rId167" Type="http://schemas.openxmlformats.org/officeDocument/2006/relationships/slideLayout" Target="../slideLayouts/slideLayout336.xml"/><Relationship Id="rId166" Type="http://schemas.openxmlformats.org/officeDocument/2006/relationships/slideLayout" Target="../slideLayouts/slideLayout335.xml"/><Relationship Id="rId51" Type="http://schemas.openxmlformats.org/officeDocument/2006/relationships/slideLayout" Target="../slideLayouts/slideLayout220.xml"/><Relationship Id="rId50" Type="http://schemas.openxmlformats.org/officeDocument/2006/relationships/slideLayout" Target="../slideLayouts/slideLayout219.xml"/><Relationship Id="rId53" Type="http://schemas.openxmlformats.org/officeDocument/2006/relationships/slideLayout" Target="../slideLayouts/slideLayout222.xml"/><Relationship Id="rId52" Type="http://schemas.openxmlformats.org/officeDocument/2006/relationships/slideLayout" Target="../slideLayouts/slideLayout221.xml"/><Relationship Id="rId55" Type="http://schemas.openxmlformats.org/officeDocument/2006/relationships/slideLayout" Target="../slideLayouts/slideLayout224.xml"/><Relationship Id="rId161" Type="http://schemas.openxmlformats.org/officeDocument/2006/relationships/slideLayout" Target="../slideLayouts/slideLayout330.xml"/><Relationship Id="rId54" Type="http://schemas.openxmlformats.org/officeDocument/2006/relationships/slideLayout" Target="../slideLayouts/slideLayout223.xml"/><Relationship Id="rId160" Type="http://schemas.openxmlformats.org/officeDocument/2006/relationships/slideLayout" Target="../slideLayouts/slideLayout329.xml"/><Relationship Id="rId57" Type="http://schemas.openxmlformats.org/officeDocument/2006/relationships/slideLayout" Target="../slideLayouts/slideLayout226.xml"/><Relationship Id="rId56" Type="http://schemas.openxmlformats.org/officeDocument/2006/relationships/slideLayout" Target="../slideLayouts/slideLayout225.xml"/><Relationship Id="rId159" Type="http://schemas.openxmlformats.org/officeDocument/2006/relationships/slideLayout" Target="../slideLayouts/slideLayout328.xml"/><Relationship Id="rId59" Type="http://schemas.openxmlformats.org/officeDocument/2006/relationships/slideLayout" Target="../slideLayouts/slideLayout228.xml"/><Relationship Id="rId154" Type="http://schemas.openxmlformats.org/officeDocument/2006/relationships/slideLayout" Target="../slideLayouts/slideLayout323.xml"/><Relationship Id="rId58" Type="http://schemas.openxmlformats.org/officeDocument/2006/relationships/slideLayout" Target="../slideLayouts/slideLayout227.xml"/><Relationship Id="rId153" Type="http://schemas.openxmlformats.org/officeDocument/2006/relationships/slideLayout" Target="../slideLayouts/slideLayout322.xml"/><Relationship Id="rId152" Type="http://schemas.openxmlformats.org/officeDocument/2006/relationships/slideLayout" Target="../slideLayouts/slideLayout321.xml"/><Relationship Id="rId151" Type="http://schemas.openxmlformats.org/officeDocument/2006/relationships/slideLayout" Target="../slideLayouts/slideLayout320.xml"/><Relationship Id="rId158" Type="http://schemas.openxmlformats.org/officeDocument/2006/relationships/slideLayout" Target="../slideLayouts/slideLayout327.xml"/><Relationship Id="rId157" Type="http://schemas.openxmlformats.org/officeDocument/2006/relationships/slideLayout" Target="../slideLayouts/slideLayout326.xml"/><Relationship Id="rId156" Type="http://schemas.openxmlformats.org/officeDocument/2006/relationships/slideLayout" Target="../slideLayouts/slideLayout325.xml"/><Relationship Id="rId155" Type="http://schemas.openxmlformats.org/officeDocument/2006/relationships/slideLayout" Target="../slideLayouts/slideLayout32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9pPr>
          </a:lstStyle>
          <a:p/>
        </p:txBody>
      </p:sp>
      <p:sp>
        <p:nvSpPr>
          <p:cNvPr id="53" name="Google Shape;53;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 id="2147483699" r:id="rId41"/>
    <p:sldLayoutId id="2147483700" r:id="rId42"/>
    <p:sldLayoutId id="2147483701" r:id="rId43"/>
    <p:sldLayoutId id="2147483702" r:id="rId44"/>
    <p:sldLayoutId id="2147483703" r:id="rId45"/>
    <p:sldLayoutId id="2147483704" r:id="rId46"/>
    <p:sldLayoutId id="2147483705" r:id="rId47"/>
    <p:sldLayoutId id="2147483706" r:id="rId48"/>
    <p:sldLayoutId id="2147483707" r:id="rId49"/>
    <p:sldLayoutId id="2147483708" r:id="rId50"/>
    <p:sldLayoutId id="2147483709" r:id="rId51"/>
    <p:sldLayoutId id="2147483710" r:id="rId52"/>
    <p:sldLayoutId id="2147483711" r:id="rId53"/>
    <p:sldLayoutId id="2147483712" r:id="rId54"/>
    <p:sldLayoutId id="2147483713" r:id="rId55"/>
    <p:sldLayoutId id="2147483714" r:id="rId56"/>
    <p:sldLayoutId id="2147483715" r:id="rId57"/>
    <p:sldLayoutId id="2147483716" r:id="rId58"/>
    <p:sldLayoutId id="2147483717" r:id="rId59"/>
    <p:sldLayoutId id="2147483718" r:id="rId60"/>
    <p:sldLayoutId id="2147483719" r:id="rId61"/>
    <p:sldLayoutId id="2147483720" r:id="rId62"/>
    <p:sldLayoutId id="2147483721" r:id="rId63"/>
    <p:sldLayoutId id="2147483722" r:id="rId64"/>
    <p:sldLayoutId id="2147483723" r:id="rId65"/>
    <p:sldLayoutId id="2147483724" r:id="rId66"/>
    <p:sldLayoutId id="2147483725" r:id="rId67"/>
    <p:sldLayoutId id="2147483726" r:id="rId68"/>
    <p:sldLayoutId id="2147483727" r:id="rId69"/>
    <p:sldLayoutId id="2147483728" r:id="rId70"/>
    <p:sldLayoutId id="2147483729" r:id="rId71"/>
    <p:sldLayoutId id="2147483730" r:id="rId72"/>
    <p:sldLayoutId id="2147483731" r:id="rId73"/>
    <p:sldLayoutId id="2147483732" r:id="rId74"/>
    <p:sldLayoutId id="2147483733" r:id="rId75"/>
    <p:sldLayoutId id="2147483734" r:id="rId76"/>
    <p:sldLayoutId id="2147483735" r:id="rId77"/>
    <p:sldLayoutId id="2147483736" r:id="rId78"/>
    <p:sldLayoutId id="2147483737" r:id="rId79"/>
    <p:sldLayoutId id="2147483738" r:id="rId80"/>
    <p:sldLayoutId id="2147483739" r:id="rId81"/>
    <p:sldLayoutId id="2147483740" r:id="rId82"/>
    <p:sldLayoutId id="2147483741" r:id="rId83"/>
    <p:sldLayoutId id="2147483742" r:id="rId84"/>
    <p:sldLayoutId id="2147483743" r:id="rId85"/>
    <p:sldLayoutId id="2147483744" r:id="rId86"/>
    <p:sldLayoutId id="2147483745" r:id="rId87"/>
    <p:sldLayoutId id="2147483746" r:id="rId88"/>
    <p:sldLayoutId id="2147483747" r:id="rId89"/>
    <p:sldLayoutId id="2147483748" r:id="rId90"/>
    <p:sldLayoutId id="2147483749" r:id="rId91"/>
    <p:sldLayoutId id="2147483750" r:id="rId92"/>
    <p:sldLayoutId id="2147483751"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7" r:id="rId109"/>
    <p:sldLayoutId id="2147483768" r:id="rId110"/>
    <p:sldLayoutId id="2147483769" r:id="rId111"/>
    <p:sldLayoutId id="2147483770" r:id="rId112"/>
    <p:sldLayoutId id="2147483771" r:id="rId113"/>
    <p:sldLayoutId id="2147483772" r:id="rId114"/>
    <p:sldLayoutId id="2147483773" r:id="rId115"/>
    <p:sldLayoutId id="2147483774" r:id="rId116"/>
    <p:sldLayoutId id="2147483775" r:id="rId117"/>
    <p:sldLayoutId id="2147483776" r:id="rId118"/>
    <p:sldLayoutId id="2147483777" r:id="rId119"/>
    <p:sldLayoutId id="2147483778" r:id="rId120"/>
    <p:sldLayoutId id="2147483779" r:id="rId121"/>
    <p:sldLayoutId id="2147483780" r:id="rId122"/>
    <p:sldLayoutId id="2147483781" r:id="rId123"/>
    <p:sldLayoutId id="2147483782" r:id="rId124"/>
    <p:sldLayoutId id="2147483783" r:id="rId125"/>
    <p:sldLayoutId id="2147483784" r:id="rId126"/>
    <p:sldLayoutId id="2147483785" r:id="rId127"/>
    <p:sldLayoutId id="2147483786" r:id="rId128"/>
    <p:sldLayoutId id="2147483787" r:id="rId129"/>
    <p:sldLayoutId id="2147483788" r:id="rId130"/>
    <p:sldLayoutId id="2147483789" r:id="rId131"/>
    <p:sldLayoutId id="2147483790" r:id="rId132"/>
    <p:sldLayoutId id="2147483791" r:id="rId133"/>
    <p:sldLayoutId id="2147483792" r:id="rId134"/>
    <p:sldLayoutId id="2147483793" r:id="rId135"/>
    <p:sldLayoutId id="2147483794" r:id="rId136"/>
    <p:sldLayoutId id="2147483795" r:id="rId137"/>
    <p:sldLayoutId id="2147483796" r:id="rId138"/>
    <p:sldLayoutId id="2147483797" r:id="rId139"/>
    <p:sldLayoutId id="2147483798" r:id="rId140"/>
    <p:sldLayoutId id="2147483799" r:id="rId141"/>
    <p:sldLayoutId id="2147483800" r:id="rId142"/>
    <p:sldLayoutId id="2147483801" r:id="rId143"/>
    <p:sldLayoutId id="2147483802" r:id="rId144"/>
    <p:sldLayoutId id="2147483803" r:id="rId145"/>
    <p:sldLayoutId id="2147483804" r:id="rId146"/>
    <p:sldLayoutId id="2147483805" r:id="rId147"/>
    <p:sldLayoutId id="2147483806" r:id="rId148"/>
    <p:sldLayoutId id="2147483807" r:id="rId149"/>
    <p:sldLayoutId id="2147483808" r:id="rId150"/>
    <p:sldLayoutId id="2147483809" r:id="rId151"/>
    <p:sldLayoutId id="2147483810" r:id="rId152"/>
    <p:sldLayoutId id="2147483811" r:id="rId153"/>
    <p:sldLayoutId id="2147483812" r:id="rId154"/>
    <p:sldLayoutId id="2147483813" r:id="rId155"/>
    <p:sldLayoutId id="2147483814" r:id="rId156"/>
    <p:sldLayoutId id="2147483815" r:id="rId157"/>
    <p:sldLayoutId id="2147483816" r:id="rId15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2450" name="Shape 2450"/>
        <p:cNvGrpSpPr/>
        <p:nvPr/>
      </p:nvGrpSpPr>
      <p:grpSpPr>
        <a:xfrm>
          <a:off x="0" y="0"/>
          <a:ext cx="0" cy="0"/>
          <a:chOff x="0" y="0"/>
          <a:chExt cx="0" cy="0"/>
        </a:xfrm>
      </p:grpSpPr>
      <p:sp>
        <p:nvSpPr>
          <p:cNvPr id="2451" name="Google Shape;2451;p172"/>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2452" name="Google Shape;2452;p172"/>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9pPr>
          </a:lstStyle>
          <a:p/>
        </p:txBody>
      </p:sp>
      <p:sp>
        <p:nvSpPr>
          <p:cNvPr id="2453" name="Google Shape;2453;p172"/>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 id="2147483828" r:id="rId12"/>
    <p:sldLayoutId id="2147483829" r:id="rId13"/>
    <p:sldLayoutId id="2147483830" r:id="rId14"/>
    <p:sldLayoutId id="2147483831" r:id="rId15"/>
    <p:sldLayoutId id="2147483832" r:id="rId16"/>
    <p:sldLayoutId id="2147483833" r:id="rId17"/>
    <p:sldLayoutId id="2147483834" r:id="rId18"/>
    <p:sldLayoutId id="2147483835" r:id="rId19"/>
    <p:sldLayoutId id="2147483836" r:id="rId20"/>
    <p:sldLayoutId id="2147483837" r:id="rId21"/>
    <p:sldLayoutId id="2147483838" r:id="rId22"/>
    <p:sldLayoutId id="2147483839" r:id="rId23"/>
    <p:sldLayoutId id="2147483840" r:id="rId24"/>
    <p:sldLayoutId id="2147483841" r:id="rId25"/>
    <p:sldLayoutId id="2147483842" r:id="rId26"/>
    <p:sldLayoutId id="2147483843" r:id="rId27"/>
    <p:sldLayoutId id="2147483844" r:id="rId28"/>
    <p:sldLayoutId id="2147483845" r:id="rId29"/>
    <p:sldLayoutId id="2147483846" r:id="rId30"/>
    <p:sldLayoutId id="2147483847" r:id="rId31"/>
    <p:sldLayoutId id="2147483848" r:id="rId32"/>
    <p:sldLayoutId id="2147483849" r:id="rId33"/>
    <p:sldLayoutId id="2147483850" r:id="rId34"/>
    <p:sldLayoutId id="2147483851" r:id="rId35"/>
    <p:sldLayoutId id="2147483852" r:id="rId36"/>
    <p:sldLayoutId id="2147483853" r:id="rId37"/>
    <p:sldLayoutId id="2147483854" r:id="rId38"/>
    <p:sldLayoutId id="2147483855" r:id="rId39"/>
    <p:sldLayoutId id="2147483856" r:id="rId40"/>
    <p:sldLayoutId id="2147483857" r:id="rId41"/>
    <p:sldLayoutId id="2147483858" r:id="rId42"/>
    <p:sldLayoutId id="2147483859" r:id="rId43"/>
    <p:sldLayoutId id="2147483860" r:id="rId44"/>
    <p:sldLayoutId id="2147483861" r:id="rId45"/>
    <p:sldLayoutId id="2147483862" r:id="rId46"/>
    <p:sldLayoutId id="2147483863" r:id="rId47"/>
    <p:sldLayoutId id="2147483864" r:id="rId48"/>
    <p:sldLayoutId id="2147483865" r:id="rId49"/>
    <p:sldLayoutId id="2147483866" r:id="rId50"/>
    <p:sldLayoutId id="2147483867" r:id="rId51"/>
    <p:sldLayoutId id="2147483868" r:id="rId52"/>
    <p:sldLayoutId id="2147483869" r:id="rId53"/>
    <p:sldLayoutId id="2147483870" r:id="rId54"/>
    <p:sldLayoutId id="2147483871" r:id="rId55"/>
    <p:sldLayoutId id="2147483872" r:id="rId56"/>
    <p:sldLayoutId id="2147483873" r:id="rId57"/>
    <p:sldLayoutId id="2147483874" r:id="rId58"/>
    <p:sldLayoutId id="2147483875" r:id="rId59"/>
    <p:sldLayoutId id="2147483876" r:id="rId60"/>
    <p:sldLayoutId id="2147483877" r:id="rId61"/>
    <p:sldLayoutId id="2147483878" r:id="rId62"/>
    <p:sldLayoutId id="2147483879" r:id="rId63"/>
    <p:sldLayoutId id="2147483880" r:id="rId64"/>
    <p:sldLayoutId id="2147483881" r:id="rId65"/>
    <p:sldLayoutId id="2147483882" r:id="rId66"/>
    <p:sldLayoutId id="2147483883" r:id="rId67"/>
    <p:sldLayoutId id="2147483884" r:id="rId68"/>
    <p:sldLayoutId id="2147483885" r:id="rId69"/>
    <p:sldLayoutId id="2147483886" r:id="rId70"/>
    <p:sldLayoutId id="2147483887" r:id="rId71"/>
    <p:sldLayoutId id="2147483888" r:id="rId72"/>
    <p:sldLayoutId id="2147483889" r:id="rId73"/>
    <p:sldLayoutId id="2147483890" r:id="rId74"/>
    <p:sldLayoutId id="2147483891" r:id="rId75"/>
    <p:sldLayoutId id="2147483892" r:id="rId76"/>
    <p:sldLayoutId id="2147483893" r:id="rId77"/>
    <p:sldLayoutId id="2147483894" r:id="rId78"/>
    <p:sldLayoutId id="2147483895" r:id="rId79"/>
    <p:sldLayoutId id="2147483896" r:id="rId80"/>
    <p:sldLayoutId id="2147483897" r:id="rId81"/>
    <p:sldLayoutId id="2147483898" r:id="rId82"/>
    <p:sldLayoutId id="2147483899" r:id="rId83"/>
    <p:sldLayoutId id="2147483900" r:id="rId84"/>
    <p:sldLayoutId id="2147483901" r:id="rId85"/>
    <p:sldLayoutId id="2147483902" r:id="rId86"/>
    <p:sldLayoutId id="2147483903" r:id="rId87"/>
    <p:sldLayoutId id="2147483904" r:id="rId88"/>
    <p:sldLayoutId id="2147483905" r:id="rId89"/>
    <p:sldLayoutId id="2147483906" r:id="rId90"/>
    <p:sldLayoutId id="2147483907" r:id="rId91"/>
    <p:sldLayoutId id="2147483908" r:id="rId92"/>
    <p:sldLayoutId id="2147483909" r:id="rId93"/>
    <p:sldLayoutId id="2147483910" r:id="rId94"/>
    <p:sldLayoutId id="2147483911" r:id="rId95"/>
    <p:sldLayoutId id="2147483912" r:id="rId96"/>
    <p:sldLayoutId id="2147483913" r:id="rId97"/>
    <p:sldLayoutId id="2147483914" r:id="rId98"/>
    <p:sldLayoutId id="2147483915" r:id="rId99"/>
    <p:sldLayoutId id="2147483916" r:id="rId100"/>
    <p:sldLayoutId id="2147483917" r:id="rId101"/>
    <p:sldLayoutId id="2147483918" r:id="rId102"/>
    <p:sldLayoutId id="2147483919" r:id="rId103"/>
    <p:sldLayoutId id="2147483920" r:id="rId104"/>
    <p:sldLayoutId id="2147483921" r:id="rId105"/>
    <p:sldLayoutId id="2147483922" r:id="rId106"/>
    <p:sldLayoutId id="2147483923" r:id="rId107"/>
    <p:sldLayoutId id="2147483924" r:id="rId108"/>
    <p:sldLayoutId id="2147483925" r:id="rId109"/>
    <p:sldLayoutId id="2147483926" r:id="rId110"/>
    <p:sldLayoutId id="2147483927" r:id="rId111"/>
    <p:sldLayoutId id="2147483928" r:id="rId112"/>
    <p:sldLayoutId id="2147483929" r:id="rId113"/>
    <p:sldLayoutId id="2147483930" r:id="rId114"/>
    <p:sldLayoutId id="2147483931" r:id="rId115"/>
    <p:sldLayoutId id="2147483932" r:id="rId116"/>
    <p:sldLayoutId id="2147483933" r:id="rId117"/>
    <p:sldLayoutId id="2147483934" r:id="rId118"/>
    <p:sldLayoutId id="2147483935" r:id="rId119"/>
    <p:sldLayoutId id="2147483936" r:id="rId120"/>
    <p:sldLayoutId id="2147483937" r:id="rId121"/>
    <p:sldLayoutId id="2147483938" r:id="rId122"/>
    <p:sldLayoutId id="2147483939" r:id="rId123"/>
    <p:sldLayoutId id="2147483940" r:id="rId124"/>
    <p:sldLayoutId id="2147483941" r:id="rId125"/>
    <p:sldLayoutId id="2147483942" r:id="rId126"/>
    <p:sldLayoutId id="2147483943" r:id="rId127"/>
    <p:sldLayoutId id="2147483944" r:id="rId128"/>
    <p:sldLayoutId id="2147483945" r:id="rId129"/>
    <p:sldLayoutId id="2147483946" r:id="rId130"/>
    <p:sldLayoutId id="2147483947" r:id="rId131"/>
    <p:sldLayoutId id="2147483948" r:id="rId132"/>
    <p:sldLayoutId id="2147483949" r:id="rId133"/>
    <p:sldLayoutId id="2147483950" r:id="rId134"/>
    <p:sldLayoutId id="2147483951" r:id="rId135"/>
    <p:sldLayoutId id="2147483952" r:id="rId136"/>
    <p:sldLayoutId id="2147483953" r:id="rId137"/>
    <p:sldLayoutId id="2147483954" r:id="rId138"/>
    <p:sldLayoutId id="2147483955" r:id="rId139"/>
    <p:sldLayoutId id="2147483956" r:id="rId140"/>
    <p:sldLayoutId id="2147483957" r:id="rId141"/>
    <p:sldLayoutId id="2147483958" r:id="rId142"/>
    <p:sldLayoutId id="2147483959" r:id="rId143"/>
    <p:sldLayoutId id="2147483960" r:id="rId144"/>
    <p:sldLayoutId id="2147483961" r:id="rId145"/>
    <p:sldLayoutId id="2147483962" r:id="rId146"/>
    <p:sldLayoutId id="2147483963" r:id="rId147"/>
    <p:sldLayoutId id="2147483964" r:id="rId148"/>
    <p:sldLayoutId id="2147483965" r:id="rId149"/>
    <p:sldLayoutId id="2147483966" r:id="rId150"/>
    <p:sldLayoutId id="2147483967" r:id="rId151"/>
    <p:sldLayoutId id="2147483968" r:id="rId152"/>
    <p:sldLayoutId id="2147483969" r:id="rId153"/>
    <p:sldLayoutId id="2147483970" r:id="rId154"/>
    <p:sldLayoutId id="2147483971" r:id="rId155"/>
    <p:sldLayoutId id="2147483972" r:id="rId156"/>
    <p:sldLayoutId id="2147483973" r:id="rId157"/>
    <p:sldLayoutId id="2147483974" r:id="rId158"/>
    <p:sldLayoutId id="2147483975" r:id="rId159"/>
    <p:sldLayoutId id="2147483976" r:id="rId160"/>
    <p:sldLayoutId id="2147483977" r:id="rId161"/>
    <p:sldLayoutId id="2147483978" r:id="rId162"/>
    <p:sldLayoutId id="2147483979" r:id="rId163"/>
    <p:sldLayoutId id="2147483980" r:id="rId164"/>
    <p:sldLayoutId id="2147483981" r:id="rId165"/>
    <p:sldLayoutId id="2147483982" r:id="rId166"/>
    <p:sldLayoutId id="2147483983" r:id="rId167"/>
    <p:sldLayoutId id="2147483984" r:id="rId168"/>
  </p:sldLayoutIdLst>
  <p:transition spd="med">
    <p:fade thruBlk="1"/>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xml"/><Relationship Id="rId3" Type="http://schemas.openxmlformats.org/officeDocument/2006/relationships/hyperlink" Target="https://creativecommons.org/licenses/by-nc-sa/3.0/" TargetMode="External"/><Relationship Id="rId4" Type="http://schemas.openxmlformats.org/officeDocument/2006/relationships/hyperlink" Target="https://docs.google.com/presentation/d/16rfnVscMzr8PLD9nRDvm-1zDQaYeBRKk1NrJeVj2Wrs/edit?usp=sharing"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11.xml"/><Relationship Id="rId3" Type="http://schemas.openxmlformats.org/officeDocument/2006/relationships/hyperlink" Target="mailto:xyz@example.com"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hyperlink" Target="https://drive.google.com/drive/folders/1U9WPFkIKBLELqHj7mfh76Bw1u5eFpwqg?usp=sharing" TargetMode="External"/><Relationship Id="rId10" Type="http://schemas.openxmlformats.org/officeDocument/2006/relationships/hyperlink" Target="https://drive.google.com/drive/folders/1D6vk8K1VNpe4O8jpmT0dB4Q7cVBBuOnJ?usp=sharing" TargetMode="External"/><Relationship Id="rId1" Type="http://schemas.openxmlformats.org/officeDocument/2006/relationships/slideLayout" Target="../slideLayouts/slideLayout52.xml"/><Relationship Id="rId2" Type="http://schemas.openxmlformats.org/officeDocument/2006/relationships/notesSlide" Target="../notesSlides/notesSlide2.xml"/><Relationship Id="rId3" Type="http://schemas.openxmlformats.org/officeDocument/2006/relationships/hyperlink" Target="https://learn.mongodb.com/learn/learning-path/introduction-to-mongodb?sessionFields=%5B%5B%22certifiction%22%2C%22Course%22%5D%5D" TargetMode="External"/><Relationship Id="rId4" Type="http://schemas.openxmlformats.org/officeDocument/2006/relationships/hyperlink" Target="https://learn.mongodb.com/learning-paths/mongodb-for-sql-professionals" TargetMode="External"/><Relationship Id="rId9" Type="http://schemas.openxmlformats.org/officeDocument/2006/relationships/hyperlink" Target="https://creativecommons.org/licenses/by-nc-sa/3.0/" TargetMode="External"/><Relationship Id="rId5" Type="http://schemas.openxmlformats.org/officeDocument/2006/relationships/hyperlink" Target="https://drive.google.com/drive/folders/1E1cc0Ky_Gk4cbrdLz3xKXE_OWNWpoIUT?usp=sharing" TargetMode="External"/><Relationship Id="rId6" Type="http://schemas.openxmlformats.org/officeDocument/2006/relationships/image" Target="../media/image96.png"/><Relationship Id="rId7" Type="http://schemas.openxmlformats.org/officeDocument/2006/relationships/image" Target="../media/image85.png"/><Relationship Id="rId8" Type="http://schemas.openxmlformats.org/officeDocument/2006/relationships/image" Target="../media/image90.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xml"/><Relationship Id="rId3" Type="http://schemas.openxmlformats.org/officeDocument/2006/relationships/hyperlink" Target="https://www.mongodb.com/cloud/atlas/register" TargetMode="External"/><Relationship Id="rId4" Type="http://schemas.openxmlformats.org/officeDocument/2006/relationships/hyperlink" Target="https://www.mongodb.com/products/self-managed/community-edition" TargetMode="External"/><Relationship Id="rId5" Type="http://schemas.openxmlformats.org/officeDocument/2006/relationships/hyperlink" Target="https://www.mongodb.com/try/download/shell" TargetMode="External"/><Relationship Id="rId6" Type="http://schemas.openxmlformats.org/officeDocument/2006/relationships/hyperlink" Target="https://learn.mongodb.com/courses/atlas-for-educators" TargetMode="Externa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xml"/><Relationship Id="rId3" Type="http://schemas.openxmlformats.org/officeDocument/2006/relationships/image" Target="../media/image88.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xml"/><Relationship Id="rId3" Type="http://schemas.openxmlformats.org/officeDocument/2006/relationships/image" Target="../media/image88.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xml"/><Relationship Id="rId3" Type="http://schemas.openxmlformats.org/officeDocument/2006/relationships/image" Target="../media/image88.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1.xml"/><Relationship Id="rId3" Type="http://schemas.openxmlformats.org/officeDocument/2006/relationships/image" Target="../media/image97.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xml"/><Relationship Id="rId3" Type="http://schemas.openxmlformats.org/officeDocument/2006/relationships/image" Target="../media/image88.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2.xml"/><Relationship Id="rId3" Type="http://schemas.openxmlformats.org/officeDocument/2006/relationships/image" Target="../media/image98.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7.xml"/><Relationship Id="rId3" Type="http://schemas.openxmlformats.org/officeDocument/2006/relationships/hyperlink" Target="https://docs.mongodb.com/manual/tutorial/query-for-null-fields/" TargetMode="Externa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xml"/><Relationship Id="rId3" Type="http://schemas.openxmlformats.org/officeDocument/2006/relationships/image" Target="../media/image88.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09.xml"/><Relationship Id="rId2" Type="http://schemas.openxmlformats.org/officeDocument/2006/relationships/notesSlide" Target="../notesSlides/notesSlide87.xml"/><Relationship Id="rId3" Type="http://schemas.openxmlformats.org/officeDocument/2006/relationships/image" Target="../media/image101.png"/><Relationship Id="rId4" Type="http://schemas.openxmlformats.org/officeDocument/2006/relationships/hyperlink" Target="https://www.mongodb.com/students" TargetMode="External"/><Relationship Id="rId5" Type="http://schemas.openxmlformats.org/officeDocument/2006/relationships/image" Target="../media/image100.png"/><Relationship Id="rId6" Type="http://schemas.openxmlformats.org/officeDocument/2006/relationships/hyperlink" Target="http://learn.mongodb.com" TargetMode="Externa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07" name="Shape 4907"/>
        <p:cNvGrpSpPr/>
        <p:nvPr/>
      </p:nvGrpSpPr>
      <p:grpSpPr>
        <a:xfrm>
          <a:off x="0" y="0"/>
          <a:ext cx="0" cy="0"/>
          <a:chOff x="0" y="0"/>
          <a:chExt cx="0" cy="0"/>
        </a:xfrm>
      </p:grpSpPr>
      <p:sp>
        <p:nvSpPr>
          <p:cNvPr id="4908" name="Google Shape;4908;p341"/>
          <p:cNvSpPr txBox="1"/>
          <p:nvPr>
            <p:ph type="title"/>
          </p:nvPr>
        </p:nvSpPr>
        <p:spPr>
          <a:xfrm>
            <a:off x="767004" y="1499616"/>
            <a:ext cx="5706000" cy="16641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Querying Complex Data in MongoDB with MQL</a:t>
            </a:r>
            <a:endParaRPr/>
          </a:p>
        </p:txBody>
      </p:sp>
      <p:sp>
        <p:nvSpPr>
          <p:cNvPr id="4909" name="Google Shape;4909;p341"/>
          <p:cNvSpPr txBox="1"/>
          <p:nvPr>
            <p:ph idx="3" type="title"/>
          </p:nvPr>
        </p:nvSpPr>
        <p:spPr>
          <a:xfrm>
            <a:off x="243325" y="3709925"/>
            <a:ext cx="4607700" cy="667500"/>
          </a:xfrm>
          <a:prstGeom prst="rect">
            <a:avLst/>
          </a:prstGeom>
        </p:spPr>
        <p:txBody>
          <a:bodyPr anchorCtr="0" anchor="ctr" bIns="0" lIns="0" spcFirstLastPara="1" rIns="0" wrap="square" tIns="0">
            <a:noAutofit/>
          </a:bodyPr>
          <a:lstStyle/>
          <a:p>
            <a:pPr indent="0" lvl="0" marL="0" rtl="0" algn="ctr">
              <a:lnSpc>
                <a:spcPct val="110000"/>
              </a:lnSpc>
              <a:spcBef>
                <a:spcPts val="0"/>
              </a:spcBef>
              <a:spcAft>
                <a:spcPts val="0"/>
              </a:spcAft>
              <a:buNone/>
            </a:pPr>
            <a:r>
              <a:rPr lang="en" sz="1000">
                <a:latin typeface="Lexend Deca"/>
                <a:ea typeface="Lexend Deca"/>
                <a:cs typeface="Lexend Deca"/>
                <a:sym typeface="Lexend Deca"/>
              </a:rPr>
              <a:t>This work is licensed under the </a:t>
            </a:r>
            <a:r>
              <a:rPr lang="en" sz="1000" u="sng">
                <a:latin typeface="Lexend Deca"/>
                <a:ea typeface="Lexend Deca"/>
                <a:cs typeface="Lexend Deca"/>
                <a:sym typeface="Lexend Deca"/>
                <a:hlinkClick r:id="rId3"/>
              </a:rPr>
              <a:t>Creative Commons Attribution-NonCommercial-ShareAlike 3.0 Unported License</a:t>
            </a:r>
            <a:r>
              <a:rPr lang="en" sz="1000">
                <a:latin typeface="Lexend Deca"/>
                <a:ea typeface="Lexend Deca"/>
                <a:cs typeface="Lexend Deca"/>
                <a:sym typeface="Lexend Deca"/>
              </a:rPr>
              <a:t> </a:t>
            </a:r>
            <a:endParaRPr sz="1000">
              <a:latin typeface="Lexend Deca"/>
              <a:ea typeface="Lexend Deca"/>
              <a:cs typeface="Lexend Deca"/>
              <a:sym typeface="Lexend Deca"/>
            </a:endParaRPr>
          </a:p>
          <a:p>
            <a:pPr indent="0" lvl="0" marL="0" rtl="0" algn="ctr">
              <a:lnSpc>
                <a:spcPct val="110000"/>
              </a:lnSpc>
              <a:spcBef>
                <a:spcPts val="0"/>
              </a:spcBef>
              <a:spcAft>
                <a:spcPts val="0"/>
              </a:spcAft>
              <a:buNone/>
            </a:pPr>
            <a:r>
              <a:rPr lang="en" sz="1000">
                <a:latin typeface="Lexend Deca"/>
                <a:ea typeface="Lexend Deca"/>
                <a:cs typeface="Lexend Deca"/>
                <a:sym typeface="Lexend Deca"/>
              </a:rPr>
              <a:t>(CC BY-NC-SA 3.0)</a:t>
            </a:r>
            <a:endParaRPr sz="1200">
              <a:latin typeface="Lexend Deca"/>
              <a:ea typeface="Lexend Deca"/>
              <a:cs typeface="Lexend Deca"/>
              <a:sym typeface="Lexend Deca"/>
            </a:endParaRPr>
          </a:p>
        </p:txBody>
      </p:sp>
      <p:sp>
        <p:nvSpPr>
          <p:cNvPr id="4910" name="Google Shape;4910;p341"/>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LESSON</a:t>
            </a:r>
            <a:endParaRPr/>
          </a:p>
        </p:txBody>
      </p:sp>
      <p:sp>
        <p:nvSpPr>
          <p:cNvPr id="4911" name="Google Shape;4911;p341"/>
          <p:cNvSpPr txBox="1"/>
          <p:nvPr/>
        </p:nvSpPr>
        <p:spPr>
          <a:xfrm>
            <a:off x="652571" y="3163725"/>
            <a:ext cx="39168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700">
                <a:solidFill>
                  <a:srgbClr val="FAFBFC"/>
                </a:solidFill>
                <a:latin typeface="Lexend Deca"/>
                <a:ea typeface="Lexend Deca"/>
                <a:cs typeface="Lexend Deca"/>
                <a:sym typeface="Lexend Deca"/>
              </a:rPr>
              <a:t>Google slide deck available</a:t>
            </a:r>
            <a:r>
              <a:rPr lang="en" sz="1700">
                <a:solidFill>
                  <a:schemeClr val="dk2"/>
                </a:solidFill>
                <a:latin typeface="Lexend Deca"/>
                <a:ea typeface="Lexend Deca"/>
                <a:cs typeface="Lexend Deca"/>
                <a:sym typeface="Lexend Deca"/>
              </a:rPr>
              <a:t> </a:t>
            </a:r>
            <a:r>
              <a:rPr lang="en" sz="1700" u="sng">
                <a:solidFill>
                  <a:schemeClr val="dk2"/>
                </a:solidFill>
                <a:latin typeface="Lexend Deca"/>
                <a:ea typeface="Lexend Deca"/>
                <a:cs typeface="Lexend Deca"/>
                <a:sym typeface="Lexend Deca"/>
                <a:hlinkClick r:id="rId4">
                  <a:extLst>
                    <a:ext uri="{A12FA001-AC4F-418D-AE19-62706E023703}">
                      <ahyp:hlinkClr val="tx"/>
                    </a:ext>
                  </a:extLst>
                </a:hlinkClick>
              </a:rPr>
              <a:t>here</a:t>
            </a:r>
            <a:endParaRPr sz="1700">
              <a:solidFill>
                <a:schemeClr val="dk2"/>
              </a:solidFill>
              <a:latin typeface="Lexend Deca"/>
              <a:ea typeface="Lexend Deca"/>
              <a:cs typeface="Lexend Deca"/>
              <a:sym typeface="Lexend Deca"/>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85" name="Shape 4985"/>
        <p:cNvGrpSpPr/>
        <p:nvPr/>
      </p:nvGrpSpPr>
      <p:grpSpPr>
        <a:xfrm>
          <a:off x="0" y="0"/>
          <a:ext cx="0" cy="0"/>
          <a:chOff x="0" y="0"/>
          <a:chExt cx="0" cy="0"/>
        </a:xfrm>
      </p:grpSpPr>
      <p:sp>
        <p:nvSpPr>
          <p:cNvPr id="4986" name="Google Shape;4986;p35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Embedding/Nesting Documents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4987" name="Google Shape;4987;p35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1A1A1A"/>
                </a:solidFill>
              </a:rPr>
              <a:t>Embedded data exists in a single document</a:t>
            </a:r>
            <a:endParaRPr sz="1600">
              <a:solidFill>
                <a:srgbClr val="1A1A1A"/>
              </a:solidFill>
            </a:endParaRPr>
          </a:p>
          <a:p>
            <a:pPr indent="0" lvl="0" marL="0" rtl="0" algn="l">
              <a:lnSpc>
                <a:spcPct val="110000"/>
              </a:lnSpc>
              <a:spcBef>
                <a:spcPts val="2000"/>
              </a:spcBef>
              <a:spcAft>
                <a:spcPts val="0"/>
              </a:spcAft>
              <a:buNone/>
            </a:pPr>
            <a:r>
              <a:rPr lang="en" sz="1600">
                <a:solidFill>
                  <a:srgbClr val="B3BBC1"/>
                </a:solidFill>
              </a:rPr>
              <a:t>Can be viewed as “denormalized” model</a:t>
            </a:r>
            <a:endParaRPr sz="1600">
              <a:solidFill>
                <a:srgbClr val="B3BBC1"/>
              </a:solidFill>
            </a:endParaRPr>
          </a:p>
          <a:p>
            <a:pPr indent="0" lvl="0" marL="0" rtl="0" algn="l">
              <a:lnSpc>
                <a:spcPct val="110000"/>
              </a:lnSpc>
              <a:spcBef>
                <a:spcPts val="2000"/>
              </a:spcBef>
              <a:spcAft>
                <a:spcPts val="0"/>
              </a:spcAft>
              <a:buNone/>
            </a:pPr>
            <a:r>
              <a:rPr lang="en" sz="1600">
                <a:solidFill>
                  <a:srgbClr val="B3BBC1"/>
                </a:solidFill>
              </a:rPr>
              <a:t>Use dot notation to access data within the nested/embedded document</a:t>
            </a:r>
            <a:endParaRPr sz="1600">
              <a:solidFill>
                <a:srgbClr val="B3BBC1"/>
              </a:solidFill>
            </a:endParaRPr>
          </a:p>
          <a:p>
            <a:pPr indent="0" lvl="0" marL="0" rtl="0" algn="l">
              <a:lnSpc>
                <a:spcPct val="110000"/>
              </a:lnSpc>
              <a:spcBef>
                <a:spcPts val="2000"/>
              </a:spcBef>
              <a:spcAft>
                <a:spcPts val="0"/>
              </a:spcAft>
              <a:buNone/>
            </a:pPr>
            <a:r>
              <a:rPr lang="en" sz="1600">
                <a:solidFill>
                  <a:srgbClr val="B3BBC1"/>
                </a:solidFill>
              </a:rPr>
              <a:t>Provides better read performance, allows for all related data to be request and retrieved in one database operation.</a:t>
            </a:r>
            <a:endParaRPr sz="1600">
              <a:solidFill>
                <a:srgbClr val="B3BBC1"/>
              </a:solidFill>
            </a:endParaRPr>
          </a:p>
          <a:p>
            <a:pPr indent="0" lvl="0" marL="0" rtl="0" algn="l">
              <a:lnSpc>
                <a:spcPct val="110000"/>
              </a:lnSpc>
              <a:spcBef>
                <a:spcPts val="2000"/>
              </a:spcBef>
              <a:spcAft>
                <a:spcPts val="2000"/>
              </a:spcAft>
              <a:buNone/>
            </a:pPr>
            <a:r>
              <a:rPr lang="en" sz="1600">
                <a:solidFill>
                  <a:srgbClr val="B3BBC1"/>
                </a:solidFill>
              </a:rPr>
              <a:t>Provides for the updates on related data to be done in a single </a:t>
            </a:r>
            <a:r>
              <a:rPr i="1" lang="en" sz="1600">
                <a:solidFill>
                  <a:srgbClr val="B3BBC1"/>
                </a:solidFill>
              </a:rPr>
              <a:t>atomic</a:t>
            </a:r>
            <a:r>
              <a:rPr lang="en" sz="1600">
                <a:solidFill>
                  <a:srgbClr val="B3BBC1"/>
                </a:solidFill>
              </a:rPr>
              <a:t> write.</a:t>
            </a:r>
            <a:endParaRPr sz="1600"/>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91" name="Shape 4991"/>
        <p:cNvGrpSpPr/>
        <p:nvPr/>
      </p:nvGrpSpPr>
      <p:grpSpPr>
        <a:xfrm>
          <a:off x="0" y="0"/>
          <a:ext cx="0" cy="0"/>
          <a:chOff x="0" y="0"/>
          <a:chExt cx="0" cy="0"/>
        </a:xfrm>
      </p:grpSpPr>
      <p:sp>
        <p:nvSpPr>
          <p:cNvPr id="4992" name="Google Shape;4992;p351"/>
          <p:cNvSpPr txBox="1"/>
          <p:nvPr>
            <p:ph type="title"/>
          </p:nvPr>
        </p:nvSpPr>
        <p:spPr>
          <a:xfrm>
            <a:off x="1063350" y="615750"/>
            <a:ext cx="70173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Example: Embedded Data</a:t>
            </a:r>
            <a:endParaRPr/>
          </a:p>
          <a:p>
            <a:pPr indent="0" lvl="0" marL="0" rtl="0" algn="ctr">
              <a:spcBef>
                <a:spcPts val="0"/>
              </a:spcBef>
              <a:spcAft>
                <a:spcPts val="0"/>
              </a:spcAft>
              <a:buNone/>
            </a:pPr>
            <a:r>
              <a:t/>
            </a:r>
            <a:endParaRPr/>
          </a:p>
        </p:txBody>
      </p:sp>
      <p:sp>
        <p:nvSpPr>
          <p:cNvPr id="4993" name="Google Shape;4993;p351"/>
          <p:cNvSpPr txBox="1"/>
          <p:nvPr/>
        </p:nvSpPr>
        <p:spPr>
          <a:xfrm>
            <a:off x="1272075" y="1287825"/>
            <a:ext cx="3736200" cy="34170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5F6F7"/>
                </a:solidFill>
                <a:latin typeface="Fira Mono"/>
                <a:ea typeface="Fira Mono"/>
                <a:cs typeface="Fira Mono"/>
                <a:sym typeface="Fira Mono"/>
              </a:rPr>
              <a:t>{</a:t>
            </a:r>
            <a:endParaRPr sz="1200">
              <a:solidFill>
                <a:srgbClr val="F5F6F7"/>
              </a:solidFill>
              <a:latin typeface="Fira Mono"/>
              <a:ea typeface="Fira Mono"/>
              <a:cs typeface="Fira Mono"/>
              <a:sym typeface="Fira Mono"/>
            </a:endParaRPr>
          </a:p>
          <a:p>
            <a:pPr indent="0" lvl="0" marL="171450" rtl="0" algn="l">
              <a:lnSpc>
                <a:spcPct val="150000"/>
              </a:lnSpc>
              <a:spcBef>
                <a:spcPts val="0"/>
              </a:spcBef>
              <a:spcAft>
                <a:spcPts val="0"/>
              </a:spcAft>
              <a:buNone/>
            </a:pPr>
            <a:r>
              <a:rPr lang="en" sz="1200">
                <a:solidFill>
                  <a:srgbClr val="F5F6F7"/>
                </a:solidFill>
                <a:latin typeface="Fira Mono"/>
                <a:ea typeface="Fira Mono"/>
                <a:cs typeface="Fira Mono"/>
                <a:sym typeface="Fira Mono"/>
              </a:rPr>
              <a:t>_id: &lt;ObjectId1&gt;, </a:t>
            </a:r>
            <a:endParaRPr sz="1200">
              <a:solidFill>
                <a:srgbClr val="F5F6F7"/>
              </a:solidFill>
              <a:latin typeface="Fira Mono"/>
              <a:ea typeface="Fira Mono"/>
              <a:cs typeface="Fira Mono"/>
              <a:sym typeface="Fira Mono"/>
            </a:endParaRPr>
          </a:p>
          <a:p>
            <a:pPr indent="0" lvl="0" marL="171450" rtl="0" algn="l">
              <a:lnSpc>
                <a:spcPct val="150000"/>
              </a:lnSpc>
              <a:spcBef>
                <a:spcPts val="0"/>
              </a:spcBef>
              <a:spcAft>
                <a:spcPts val="0"/>
              </a:spcAft>
              <a:buNone/>
            </a:pPr>
            <a:r>
              <a:rPr lang="en" sz="1200">
                <a:solidFill>
                  <a:srgbClr val="F5F6F7"/>
                </a:solidFill>
                <a:latin typeface="Fira Mono"/>
                <a:ea typeface="Fira Mono"/>
                <a:cs typeface="Fira Mono"/>
                <a:sym typeface="Fira Mono"/>
              </a:rPr>
              <a:t>username: “123xyz”,</a:t>
            </a:r>
            <a:endParaRPr sz="1200">
              <a:solidFill>
                <a:srgbClr val="F5F6F7"/>
              </a:solidFill>
              <a:latin typeface="Fira Mono"/>
              <a:ea typeface="Fira Mono"/>
              <a:cs typeface="Fira Mono"/>
              <a:sym typeface="Fira Mono"/>
            </a:endParaRPr>
          </a:p>
          <a:p>
            <a:pPr indent="0" lvl="0" marL="171450" rtl="0" algn="l">
              <a:lnSpc>
                <a:spcPct val="150000"/>
              </a:lnSpc>
              <a:spcBef>
                <a:spcPts val="0"/>
              </a:spcBef>
              <a:spcAft>
                <a:spcPts val="0"/>
              </a:spcAft>
              <a:buNone/>
            </a:pPr>
            <a:r>
              <a:rPr lang="en" sz="1200">
                <a:solidFill>
                  <a:srgbClr val="F5F6F7"/>
                </a:solidFill>
                <a:latin typeface="Fira Mono"/>
                <a:ea typeface="Fira Mono"/>
                <a:cs typeface="Fira Mono"/>
                <a:sym typeface="Fira Mono"/>
              </a:rPr>
              <a:t>contact: {</a:t>
            </a:r>
            <a:endParaRPr sz="1200">
              <a:solidFill>
                <a:srgbClr val="F5F6F7"/>
              </a:solidFill>
              <a:latin typeface="Fira Mono"/>
              <a:ea typeface="Fira Mono"/>
              <a:cs typeface="Fira Mono"/>
              <a:sym typeface="Fira Mono"/>
            </a:endParaRPr>
          </a:p>
          <a:p>
            <a:pPr indent="0" lvl="0" marL="1143000" rtl="0" algn="l">
              <a:lnSpc>
                <a:spcPct val="150000"/>
              </a:lnSpc>
              <a:spcBef>
                <a:spcPts val="0"/>
              </a:spcBef>
              <a:spcAft>
                <a:spcPts val="0"/>
              </a:spcAft>
              <a:buNone/>
            </a:pPr>
            <a:r>
              <a:rPr lang="en" sz="1200">
                <a:solidFill>
                  <a:srgbClr val="F5F6F7"/>
                </a:solidFill>
                <a:latin typeface="Fira Mono"/>
                <a:ea typeface="Fira Mono"/>
                <a:cs typeface="Fira Mono"/>
                <a:sym typeface="Fira Mono"/>
              </a:rPr>
              <a:t>phone: “123-456-7890”,</a:t>
            </a:r>
            <a:endParaRPr sz="1200">
              <a:solidFill>
                <a:srgbClr val="F5F6F7"/>
              </a:solidFill>
              <a:latin typeface="Fira Mono"/>
              <a:ea typeface="Fira Mono"/>
              <a:cs typeface="Fira Mono"/>
              <a:sym typeface="Fira Mono"/>
            </a:endParaRPr>
          </a:p>
          <a:p>
            <a:pPr indent="0" lvl="0" marL="1143000" rtl="0" algn="l">
              <a:lnSpc>
                <a:spcPct val="150000"/>
              </a:lnSpc>
              <a:spcBef>
                <a:spcPts val="0"/>
              </a:spcBef>
              <a:spcAft>
                <a:spcPts val="0"/>
              </a:spcAft>
              <a:buNone/>
            </a:pPr>
            <a:r>
              <a:rPr lang="en" sz="1200">
                <a:solidFill>
                  <a:srgbClr val="F5F6F7"/>
                </a:solidFill>
                <a:latin typeface="Fira Mono"/>
                <a:ea typeface="Fira Mono"/>
                <a:cs typeface="Fira Mono"/>
                <a:sym typeface="Fira Mono"/>
              </a:rPr>
              <a:t>email: </a:t>
            </a:r>
            <a:r>
              <a:rPr lang="en" sz="1200">
                <a:solidFill>
                  <a:srgbClr val="F5F6F7"/>
                </a:solidFill>
                <a:uFill>
                  <a:noFill/>
                </a:uFill>
                <a:latin typeface="Fira Mono"/>
                <a:ea typeface="Fira Mono"/>
                <a:cs typeface="Fira Mono"/>
                <a:sym typeface="Fira Mono"/>
                <a:hlinkClick r:id="rId3">
                  <a:extLst>
                    <a:ext uri="{A12FA001-AC4F-418D-AE19-62706E023703}">
                      <ahyp:hlinkClr val="tx"/>
                    </a:ext>
                  </a:extLst>
                </a:hlinkClick>
              </a:rPr>
              <a:t>xyz@example.com</a:t>
            </a:r>
            <a:endParaRPr sz="1200">
              <a:solidFill>
                <a:srgbClr val="F5F6F7"/>
              </a:solidFill>
              <a:latin typeface="Fira Mono"/>
              <a:ea typeface="Fira Mono"/>
              <a:cs typeface="Fira Mono"/>
              <a:sym typeface="Fira Mono"/>
            </a:endParaRPr>
          </a:p>
          <a:p>
            <a:pPr indent="0" lvl="0" marL="971550" rtl="0" algn="l">
              <a:lnSpc>
                <a:spcPct val="150000"/>
              </a:lnSpc>
              <a:spcBef>
                <a:spcPts val="0"/>
              </a:spcBef>
              <a:spcAft>
                <a:spcPts val="0"/>
              </a:spcAft>
              <a:buNone/>
            </a:pPr>
            <a:r>
              <a:rPr lang="en" sz="1200">
                <a:solidFill>
                  <a:srgbClr val="F5F6F7"/>
                </a:solidFill>
                <a:latin typeface="Fira Mono"/>
                <a:ea typeface="Fira Mono"/>
                <a:cs typeface="Fira Mono"/>
                <a:sym typeface="Fira Mono"/>
              </a:rPr>
              <a:t>},</a:t>
            </a:r>
            <a:endParaRPr sz="1200">
              <a:solidFill>
                <a:srgbClr val="F5F6F7"/>
              </a:solidFill>
              <a:latin typeface="Fira Mono"/>
              <a:ea typeface="Fira Mono"/>
              <a:cs typeface="Fira Mono"/>
              <a:sym typeface="Fira Mono"/>
            </a:endParaRPr>
          </a:p>
          <a:p>
            <a:pPr indent="0" lvl="0" marL="171450" rtl="0" algn="l">
              <a:lnSpc>
                <a:spcPct val="150000"/>
              </a:lnSpc>
              <a:spcBef>
                <a:spcPts val="0"/>
              </a:spcBef>
              <a:spcAft>
                <a:spcPts val="0"/>
              </a:spcAft>
              <a:buNone/>
            </a:pPr>
            <a:r>
              <a:rPr lang="en" sz="1200">
                <a:solidFill>
                  <a:srgbClr val="F5F6F7"/>
                </a:solidFill>
                <a:latin typeface="Fira Mono"/>
                <a:ea typeface="Fira Mono"/>
                <a:cs typeface="Fira Mono"/>
                <a:sym typeface="Fira Mono"/>
              </a:rPr>
              <a:t>access: {</a:t>
            </a:r>
            <a:endParaRPr sz="1200">
              <a:solidFill>
                <a:srgbClr val="F5F6F7"/>
              </a:solidFill>
              <a:latin typeface="Fira Mono"/>
              <a:ea typeface="Fira Mono"/>
              <a:cs typeface="Fira Mono"/>
              <a:sym typeface="Fira Mono"/>
            </a:endParaRPr>
          </a:p>
          <a:p>
            <a:pPr indent="0" lvl="0" marL="1143000" rtl="0" algn="l">
              <a:lnSpc>
                <a:spcPct val="150000"/>
              </a:lnSpc>
              <a:spcBef>
                <a:spcPts val="0"/>
              </a:spcBef>
              <a:spcAft>
                <a:spcPts val="0"/>
              </a:spcAft>
              <a:buNone/>
            </a:pPr>
            <a:r>
              <a:rPr lang="en" sz="1200">
                <a:solidFill>
                  <a:srgbClr val="F5F6F7"/>
                </a:solidFill>
                <a:latin typeface="Fira Mono"/>
                <a:ea typeface="Fira Mono"/>
                <a:cs typeface="Fira Mono"/>
                <a:sym typeface="Fira Mono"/>
              </a:rPr>
              <a:t>level: 5</a:t>
            </a:r>
            <a:endParaRPr sz="1200">
              <a:solidFill>
                <a:srgbClr val="F5F6F7"/>
              </a:solidFill>
              <a:latin typeface="Fira Mono"/>
              <a:ea typeface="Fira Mono"/>
              <a:cs typeface="Fira Mono"/>
              <a:sym typeface="Fira Mono"/>
            </a:endParaRPr>
          </a:p>
          <a:p>
            <a:pPr indent="0" lvl="0" marL="1143000" rtl="0" algn="l">
              <a:lnSpc>
                <a:spcPct val="150000"/>
              </a:lnSpc>
              <a:spcBef>
                <a:spcPts val="0"/>
              </a:spcBef>
              <a:spcAft>
                <a:spcPts val="0"/>
              </a:spcAft>
              <a:buNone/>
            </a:pPr>
            <a:r>
              <a:rPr lang="en" sz="1200">
                <a:solidFill>
                  <a:srgbClr val="F5F6F7"/>
                </a:solidFill>
                <a:latin typeface="Fira Mono"/>
                <a:ea typeface="Fira Mono"/>
                <a:cs typeface="Fira Mono"/>
                <a:sym typeface="Fira Mono"/>
              </a:rPr>
              <a:t>group: “dev”</a:t>
            </a:r>
            <a:endParaRPr sz="1200">
              <a:solidFill>
                <a:srgbClr val="F5F6F7"/>
              </a:solidFill>
              <a:latin typeface="Fira Mono"/>
              <a:ea typeface="Fira Mono"/>
              <a:cs typeface="Fira Mono"/>
              <a:sym typeface="Fira Mono"/>
            </a:endParaRPr>
          </a:p>
          <a:p>
            <a:pPr indent="0" lvl="0" marL="971550" rtl="0" algn="l">
              <a:lnSpc>
                <a:spcPct val="150000"/>
              </a:lnSpc>
              <a:spcBef>
                <a:spcPts val="0"/>
              </a:spcBef>
              <a:spcAft>
                <a:spcPts val="0"/>
              </a:spcAft>
              <a:buNone/>
            </a:pPr>
            <a:r>
              <a:rPr lang="en" sz="1200">
                <a:solidFill>
                  <a:srgbClr val="F5F6F7"/>
                </a:solidFill>
                <a:latin typeface="Fira Mono"/>
                <a:ea typeface="Fira Mono"/>
                <a:cs typeface="Fira Mono"/>
                <a:sym typeface="Fira Mono"/>
              </a:rPr>
              <a:t>}</a:t>
            </a:r>
            <a:endParaRPr sz="1200">
              <a:solidFill>
                <a:srgbClr val="F5F6F7"/>
              </a:solidFill>
              <a:latin typeface="Fira Mono"/>
              <a:ea typeface="Fira Mono"/>
              <a:cs typeface="Fira Mono"/>
              <a:sym typeface="Fira Mono"/>
            </a:endParaRPr>
          </a:p>
          <a:p>
            <a:pPr indent="0" lvl="0" marL="0" rtl="0" algn="l">
              <a:lnSpc>
                <a:spcPct val="150000"/>
              </a:lnSpc>
              <a:spcBef>
                <a:spcPts val="0"/>
              </a:spcBef>
              <a:spcAft>
                <a:spcPts val="0"/>
              </a:spcAft>
              <a:buNone/>
            </a:pPr>
            <a:r>
              <a:rPr lang="en" sz="1200">
                <a:solidFill>
                  <a:srgbClr val="F5F6F7"/>
                </a:solidFill>
                <a:latin typeface="Fira Mono"/>
                <a:ea typeface="Fira Mono"/>
                <a:cs typeface="Fira Mono"/>
                <a:sym typeface="Fira Mono"/>
              </a:rPr>
              <a:t>}</a:t>
            </a:r>
            <a:endParaRPr sz="1200">
              <a:solidFill>
                <a:srgbClr val="F5F6F7"/>
              </a:solidFill>
              <a:latin typeface="Fira Mono"/>
              <a:ea typeface="Fira Mono"/>
              <a:cs typeface="Fira Mono"/>
              <a:sym typeface="Fira Mono"/>
            </a:endParaRPr>
          </a:p>
        </p:txBody>
      </p:sp>
      <p:cxnSp>
        <p:nvCxnSpPr>
          <p:cNvPr id="4994" name="Google Shape;4994;p351"/>
          <p:cNvCxnSpPr/>
          <p:nvPr/>
        </p:nvCxnSpPr>
        <p:spPr>
          <a:xfrm>
            <a:off x="4866873" y="2693825"/>
            <a:ext cx="543300" cy="0"/>
          </a:xfrm>
          <a:prstGeom prst="straightConnector1">
            <a:avLst/>
          </a:prstGeom>
          <a:noFill/>
          <a:ln cap="flat" cmpd="sng" w="28575">
            <a:solidFill>
              <a:srgbClr val="0AD05B"/>
            </a:solidFill>
            <a:prstDash val="solid"/>
            <a:round/>
            <a:headEnd len="med" w="med" type="oval"/>
            <a:tailEnd len="med" w="med" type="none"/>
          </a:ln>
        </p:spPr>
      </p:cxnSp>
      <p:sp>
        <p:nvSpPr>
          <p:cNvPr id="4995" name="Google Shape;4995;p351"/>
          <p:cNvSpPr txBox="1"/>
          <p:nvPr/>
        </p:nvSpPr>
        <p:spPr>
          <a:xfrm>
            <a:off x="5371000" y="2493725"/>
            <a:ext cx="3000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F5F6F7"/>
                </a:solidFill>
                <a:latin typeface="Lexend Deca Light"/>
                <a:ea typeface="Lexend Deca Light"/>
                <a:cs typeface="Lexend Deca Light"/>
                <a:sym typeface="Lexend Deca Light"/>
              </a:rPr>
              <a:t>Embedded sub- document</a:t>
            </a:r>
            <a:endParaRPr>
              <a:solidFill>
                <a:srgbClr val="F5F6F7"/>
              </a:solidFill>
              <a:latin typeface="Lexend Deca Light"/>
              <a:ea typeface="Lexend Deca Light"/>
              <a:cs typeface="Lexend Deca Light"/>
              <a:sym typeface="Lexend Deca Light"/>
            </a:endParaRPr>
          </a:p>
        </p:txBody>
      </p:sp>
      <p:cxnSp>
        <p:nvCxnSpPr>
          <p:cNvPr id="4996" name="Google Shape;4996;p351"/>
          <p:cNvCxnSpPr/>
          <p:nvPr/>
        </p:nvCxnSpPr>
        <p:spPr>
          <a:xfrm>
            <a:off x="3988875" y="3822425"/>
            <a:ext cx="1421400" cy="0"/>
          </a:xfrm>
          <a:prstGeom prst="straightConnector1">
            <a:avLst/>
          </a:prstGeom>
          <a:noFill/>
          <a:ln cap="flat" cmpd="sng" w="28575">
            <a:solidFill>
              <a:srgbClr val="0AD05B"/>
            </a:solidFill>
            <a:prstDash val="solid"/>
            <a:round/>
            <a:headEnd len="med" w="med" type="oval"/>
            <a:tailEnd len="med" w="med" type="none"/>
          </a:ln>
        </p:spPr>
      </p:cxnSp>
      <p:sp>
        <p:nvSpPr>
          <p:cNvPr id="4997" name="Google Shape;4997;p351"/>
          <p:cNvSpPr txBox="1"/>
          <p:nvPr/>
        </p:nvSpPr>
        <p:spPr>
          <a:xfrm>
            <a:off x="5371000" y="3636725"/>
            <a:ext cx="3000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F5F6F7"/>
                </a:solidFill>
                <a:latin typeface="Lexend Deca Light"/>
                <a:ea typeface="Lexend Deca Light"/>
                <a:cs typeface="Lexend Deca Light"/>
                <a:sym typeface="Lexend Deca Light"/>
              </a:rPr>
              <a:t>Embedded sub- document</a:t>
            </a:r>
            <a:endParaRPr>
              <a:solidFill>
                <a:srgbClr val="F5F6F7"/>
              </a:solidFill>
              <a:latin typeface="Lexend Deca Light"/>
              <a:ea typeface="Lexend Deca Light"/>
              <a:cs typeface="Lexend Deca Light"/>
              <a:sym typeface="Lexend Deca Light"/>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01" name="Shape 5001"/>
        <p:cNvGrpSpPr/>
        <p:nvPr/>
      </p:nvGrpSpPr>
      <p:grpSpPr>
        <a:xfrm>
          <a:off x="0" y="0"/>
          <a:ext cx="0" cy="0"/>
          <a:chOff x="0" y="0"/>
          <a:chExt cx="0" cy="0"/>
        </a:xfrm>
      </p:grpSpPr>
      <p:sp>
        <p:nvSpPr>
          <p:cNvPr id="5002" name="Google Shape;5002;p35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Embedding/Nesting Documents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003" name="Google Shape;5003;p352"/>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solidFill>
                  <a:srgbClr val="B3BBC1"/>
                </a:solidFill>
              </a:rPr>
              <a:t>Embedded data exists in a single document</a:t>
            </a:r>
            <a:endParaRPr>
              <a:solidFill>
                <a:srgbClr val="B3BBC1"/>
              </a:solidFill>
            </a:endParaRPr>
          </a:p>
          <a:p>
            <a:pPr indent="0" lvl="0" marL="0" rtl="0" algn="l">
              <a:lnSpc>
                <a:spcPct val="110000"/>
              </a:lnSpc>
              <a:spcBef>
                <a:spcPts val="2000"/>
              </a:spcBef>
              <a:spcAft>
                <a:spcPts val="0"/>
              </a:spcAft>
              <a:buNone/>
            </a:pPr>
            <a:r>
              <a:rPr lang="en">
                <a:solidFill>
                  <a:srgbClr val="1A1A1A"/>
                </a:solidFill>
              </a:rPr>
              <a:t>Can be viewed as a “denormalized” model</a:t>
            </a:r>
            <a:endParaRPr>
              <a:solidFill>
                <a:srgbClr val="1A1A1A"/>
              </a:solidFill>
            </a:endParaRPr>
          </a:p>
          <a:p>
            <a:pPr indent="0" lvl="0" marL="0" rtl="0" algn="l">
              <a:lnSpc>
                <a:spcPct val="110000"/>
              </a:lnSpc>
              <a:spcBef>
                <a:spcPts val="2000"/>
              </a:spcBef>
              <a:spcAft>
                <a:spcPts val="0"/>
              </a:spcAft>
              <a:buNone/>
            </a:pPr>
            <a:r>
              <a:rPr lang="en">
                <a:solidFill>
                  <a:srgbClr val="B3BBC1"/>
                </a:solidFill>
              </a:rPr>
              <a:t>Use dot notation to access data within the nested/embedded document</a:t>
            </a:r>
            <a:endParaRPr>
              <a:solidFill>
                <a:srgbClr val="B3BBC1"/>
              </a:solidFill>
            </a:endParaRPr>
          </a:p>
          <a:p>
            <a:pPr indent="0" lvl="0" marL="0" rtl="0" algn="l">
              <a:lnSpc>
                <a:spcPct val="110000"/>
              </a:lnSpc>
              <a:spcBef>
                <a:spcPts val="2000"/>
              </a:spcBef>
              <a:spcAft>
                <a:spcPts val="0"/>
              </a:spcAft>
              <a:buNone/>
            </a:pPr>
            <a:r>
              <a:rPr lang="en">
                <a:solidFill>
                  <a:srgbClr val="B3BBC1"/>
                </a:solidFill>
              </a:rPr>
              <a:t>Provides better read performance, allows for all related data to be request and retrieved in one database operation.</a:t>
            </a:r>
            <a:endParaRPr>
              <a:solidFill>
                <a:srgbClr val="B3BBC1"/>
              </a:solidFill>
            </a:endParaRPr>
          </a:p>
          <a:p>
            <a:pPr indent="0" lvl="0" marL="0" rtl="0" algn="l">
              <a:lnSpc>
                <a:spcPct val="110000"/>
              </a:lnSpc>
              <a:spcBef>
                <a:spcPts val="2000"/>
              </a:spcBef>
              <a:spcAft>
                <a:spcPts val="0"/>
              </a:spcAft>
              <a:buNone/>
            </a:pPr>
            <a:r>
              <a:rPr lang="en">
                <a:solidFill>
                  <a:srgbClr val="B3BBC1"/>
                </a:solidFill>
              </a:rPr>
              <a:t>Provides for the updates on related data to be done in a single </a:t>
            </a:r>
            <a:r>
              <a:rPr i="1" lang="en">
                <a:solidFill>
                  <a:srgbClr val="B3BBC1"/>
                </a:solidFill>
              </a:rPr>
              <a:t>atomic</a:t>
            </a:r>
            <a:r>
              <a:rPr lang="en">
                <a:solidFill>
                  <a:srgbClr val="B3BBC1"/>
                </a:solidFill>
              </a:rPr>
              <a:t> write.</a:t>
            </a:r>
            <a:endParaRPr>
              <a:solidFill>
                <a:srgbClr val="1A1A1A"/>
              </a:solidFill>
            </a:endParaRPr>
          </a:p>
          <a:p>
            <a:pPr indent="0" lvl="0" marL="0" rtl="0" algn="l">
              <a:spcBef>
                <a:spcPts val="2000"/>
              </a:spcBef>
              <a:spcAft>
                <a:spcPts val="150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07" name="Shape 5007"/>
        <p:cNvGrpSpPr/>
        <p:nvPr/>
      </p:nvGrpSpPr>
      <p:grpSpPr>
        <a:xfrm>
          <a:off x="0" y="0"/>
          <a:ext cx="0" cy="0"/>
          <a:chOff x="0" y="0"/>
          <a:chExt cx="0" cy="0"/>
        </a:xfrm>
      </p:grpSpPr>
      <p:sp>
        <p:nvSpPr>
          <p:cNvPr id="5008" name="Google Shape;5008;p35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Embedding/Nesting Documents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009" name="Google Shape;5009;p35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solidFill>
                  <a:srgbClr val="B3BBC1"/>
                </a:solidFill>
              </a:rPr>
              <a:t>Embedded data exists in a single document</a:t>
            </a:r>
            <a:endParaRPr>
              <a:solidFill>
                <a:srgbClr val="B3BBC1"/>
              </a:solidFill>
            </a:endParaRPr>
          </a:p>
          <a:p>
            <a:pPr indent="0" lvl="0" marL="0" rtl="0" algn="l">
              <a:lnSpc>
                <a:spcPct val="110000"/>
              </a:lnSpc>
              <a:spcBef>
                <a:spcPts val="2000"/>
              </a:spcBef>
              <a:spcAft>
                <a:spcPts val="0"/>
              </a:spcAft>
              <a:buNone/>
            </a:pPr>
            <a:r>
              <a:rPr lang="en">
                <a:solidFill>
                  <a:srgbClr val="B3BBC1"/>
                </a:solidFill>
              </a:rPr>
              <a:t>Can be viewed as “denormalized” model</a:t>
            </a:r>
            <a:endParaRPr>
              <a:solidFill>
                <a:srgbClr val="B3BBC1"/>
              </a:solidFill>
            </a:endParaRPr>
          </a:p>
          <a:p>
            <a:pPr indent="0" lvl="0" marL="0" rtl="0" algn="l">
              <a:lnSpc>
                <a:spcPct val="110000"/>
              </a:lnSpc>
              <a:spcBef>
                <a:spcPts val="2000"/>
              </a:spcBef>
              <a:spcAft>
                <a:spcPts val="0"/>
              </a:spcAft>
              <a:buNone/>
            </a:pPr>
            <a:r>
              <a:rPr lang="en"/>
              <a:t>Uses dot notation to access data within the nested/embedded document</a:t>
            </a:r>
            <a:endParaRPr/>
          </a:p>
          <a:p>
            <a:pPr indent="0" lvl="0" marL="0" rtl="0" algn="l">
              <a:lnSpc>
                <a:spcPct val="110000"/>
              </a:lnSpc>
              <a:spcBef>
                <a:spcPts val="2000"/>
              </a:spcBef>
              <a:spcAft>
                <a:spcPts val="0"/>
              </a:spcAft>
              <a:buNone/>
            </a:pPr>
            <a:r>
              <a:rPr lang="en">
                <a:solidFill>
                  <a:srgbClr val="B3BBC1"/>
                </a:solidFill>
              </a:rPr>
              <a:t>Provides better read performance, allows for all related data to be request and retrieved in one database operation.</a:t>
            </a:r>
            <a:endParaRPr>
              <a:solidFill>
                <a:srgbClr val="B3BBC1"/>
              </a:solidFill>
            </a:endParaRPr>
          </a:p>
          <a:p>
            <a:pPr indent="0" lvl="0" marL="0" rtl="0" algn="l">
              <a:lnSpc>
                <a:spcPct val="110000"/>
              </a:lnSpc>
              <a:spcBef>
                <a:spcPts val="2000"/>
              </a:spcBef>
              <a:spcAft>
                <a:spcPts val="0"/>
              </a:spcAft>
              <a:buNone/>
            </a:pPr>
            <a:r>
              <a:rPr lang="en">
                <a:solidFill>
                  <a:srgbClr val="B3BBC1"/>
                </a:solidFill>
              </a:rPr>
              <a:t>Provides for the updates on related data to be done in a single </a:t>
            </a:r>
            <a:r>
              <a:rPr i="1" lang="en">
                <a:solidFill>
                  <a:srgbClr val="B3BBC1"/>
                </a:solidFill>
              </a:rPr>
              <a:t>atomic</a:t>
            </a:r>
            <a:r>
              <a:rPr lang="en">
                <a:solidFill>
                  <a:srgbClr val="B3BBC1"/>
                </a:solidFill>
              </a:rPr>
              <a:t> write.</a:t>
            </a:r>
            <a:endParaRPr>
              <a:solidFill>
                <a:srgbClr val="1A1A1A"/>
              </a:solidFill>
            </a:endParaRPr>
          </a:p>
          <a:p>
            <a:pPr indent="0" lvl="0" marL="0" rtl="0" algn="l">
              <a:spcBef>
                <a:spcPts val="2000"/>
              </a:spcBef>
              <a:spcAft>
                <a:spcPts val="150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3" name="Shape 5013"/>
        <p:cNvGrpSpPr/>
        <p:nvPr/>
      </p:nvGrpSpPr>
      <p:grpSpPr>
        <a:xfrm>
          <a:off x="0" y="0"/>
          <a:ext cx="0" cy="0"/>
          <a:chOff x="0" y="0"/>
          <a:chExt cx="0" cy="0"/>
        </a:xfrm>
      </p:grpSpPr>
      <p:sp>
        <p:nvSpPr>
          <p:cNvPr id="5014" name="Google Shape;5014;p354"/>
          <p:cNvSpPr txBox="1"/>
          <p:nvPr>
            <p:ph type="title"/>
          </p:nvPr>
        </p:nvSpPr>
        <p:spPr>
          <a:xfrm>
            <a:off x="371350" y="1077450"/>
            <a:ext cx="3871500" cy="33741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latin typeface="Lexend Deca Light"/>
                <a:ea typeface="Lexend Deca Light"/>
                <a:cs typeface="Lexend Deca Light"/>
                <a:sym typeface="Lexend Deca Light"/>
              </a:rPr>
              <a:t>“</a:t>
            </a:r>
            <a:r>
              <a:rPr lang="en" sz="2000">
                <a:solidFill>
                  <a:schemeClr val="dk2"/>
                </a:solidFill>
                <a:latin typeface="Lexend Deca Light"/>
                <a:ea typeface="Lexend Deca Light"/>
                <a:cs typeface="Lexend Deca Light"/>
                <a:sym typeface="Lexend Deca Light"/>
              </a:rPr>
              <a:t>&lt;array&gt;.&lt;index&gt;</a:t>
            </a:r>
            <a:r>
              <a:rPr lang="en" sz="2000">
                <a:latin typeface="Lexend Deca Light"/>
                <a:ea typeface="Lexend Deca Light"/>
                <a:cs typeface="Lexend Deca Light"/>
                <a:sym typeface="Lexend Deca Light"/>
              </a:rPr>
              <a:t>” is the syntax for array element access</a:t>
            </a:r>
            <a:endParaRPr sz="2000">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2000">
                <a:latin typeface="Lexend Deca Light"/>
                <a:ea typeface="Lexend Deca Light"/>
                <a:cs typeface="Lexend Deca Light"/>
                <a:sym typeface="Lexend Deca Light"/>
              </a:rPr>
              <a:t>“&lt;</a:t>
            </a:r>
            <a:r>
              <a:rPr lang="en" sz="2000">
                <a:solidFill>
                  <a:schemeClr val="dk2"/>
                </a:solidFill>
                <a:latin typeface="Lexend Deca Light"/>
                <a:ea typeface="Lexend Deca Light"/>
                <a:cs typeface="Lexend Deca Light"/>
                <a:sym typeface="Lexend Deca Light"/>
              </a:rPr>
              <a:t>embedded document</a:t>
            </a:r>
            <a:r>
              <a:rPr lang="en" sz="2000">
                <a:latin typeface="Lexend Deca Light"/>
                <a:ea typeface="Lexend Deca Light"/>
                <a:cs typeface="Lexend Deca Light"/>
                <a:sym typeface="Lexend Deca Light"/>
              </a:rPr>
              <a:t>&gt;.&lt;</a:t>
            </a:r>
            <a:r>
              <a:rPr lang="en" sz="2000">
                <a:solidFill>
                  <a:schemeClr val="dk2"/>
                </a:solidFill>
                <a:latin typeface="Lexend Deca Light"/>
                <a:ea typeface="Lexend Deca Light"/>
                <a:cs typeface="Lexend Deca Light"/>
                <a:sym typeface="Lexend Deca Light"/>
              </a:rPr>
              <a:t>field</a:t>
            </a:r>
            <a:r>
              <a:rPr lang="en" sz="2000">
                <a:latin typeface="Lexend Deca Light"/>
                <a:ea typeface="Lexend Deca Light"/>
                <a:cs typeface="Lexend Deca Light"/>
                <a:sym typeface="Lexend Deca Light"/>
              </a:rPr>
              <a:t>&gt;” is the syntax for accessing a field within an embedded document</a:t>
            </a:r>
            <a:endParaRPr>
              <a:latin typeface="Lexend Deca Light"/>
              <a:ea typeface="Lexend Deca Light"/>
              <a:cs typeface="Lexend Deca Light"/>
              <a:sym typeface="Lexend Deca Light"/>
            </a:endParaRPr>
          </a:p>
        </p:txBody>
      </p:sp>
      <p:sp>
        <p:nvSpPr>
          <p:cNvPr id="5015" name="Google Shape;5015;p354"/>
          <p:cNvSpPr txBox="1"/>
          <p:nvPr>
            <p:ph idx="2" type="title"/>
          </p:nvPr>
        </p:nvSpPr>
        <p:spPr>
          <a:xfrm>
            <a:off x="5212075" y="615750"/>
            <a:ext cx="33075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What is dot notation? How do I use it?</a:t>
            </a:r>
            <a:endParaRPr/>
          </a:p>
          <a:p>
            <a:pPr indent="0" lvl="0" marL="0" rtl="0" algn="l">
              <a:spcBef>
                <a:spcPts val="0"/>
              </a:spcBef>
              <a:spcAft>
                <a:spcPts val="0"/>
              </a:spcAft>
              <a:buNone/>
            </a:pPr>
            <a:r>
              <a:t/>
            </a:r>
            <a:endParaRPr>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Dot notation, or using the “.” character, is used to access the fields of an embedded document or the elements of an array.</a:t>
            </a:r>
            <a:endParaRPr sz="2000">
              <a:solidFill>
                <a:srgbClr val="1A1A1A"/>
              </a:solidFill>
              <a:latin typeface="Lexend Deca Light"/>
              <a:ea typeface="Lexend Deca Light"/>
              <a:cs typeface="Lexend Deca Light"/>
              <a:sym typeface="Lexend Deca Light"/>
            </a:endParaRPr>
          </a:p>
          <a:p>
            <a:pPr indent="0" lvl="0" marL="0" rtl="0" algn="l">
              <a:spcBef>
                <a:spcPts val="200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9" name="Shape 5019"/>
        <p:cNvGrpSpPr/>
        <p:nvPr/>
      </p:nvGrpSpPr>
      <p:grpSpPr>
        <a:xfrm>
          <a:off x="0" y="0"/>
          <a:ext cx="0" cy="0"/>
          <a:chOff x="0" y="0"/>
          <a:chExt cx="0" cy="0"/>
        </a:xfrm>
      </p:grpSpPr>
      <p:sp>
        <p:nvSpPr>
          <p:cNvPr id="5020" name="Google Shape;5020;p35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Embedding/Nesting Documents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021" name="Google Shape;5021;p35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solidFill>
                  <a:srgbClr val="B3BBC1"/>
                </a:solidFill>
              </a:rPr>
              <a:t>Embedded data exists in a single document</a:t>
            </a:r>
            <a:endParaRPr>
              <a:solidFill>
                <a:srgbClr val="B3BBC1"/>
              </a:solidFill>
            </a:endParaRPr>
          </a:p>
          <a:p>
            <a:pPr indent="0" lvl="0" marL="0" rtl="0" algn="l">
              <a:lnSpc>
                <a:spcPct val="110000"/>
              </a:lnSpc>
              <a:spcBef>
                <a:spcPts val="2000"/>
              </a:spcBef>
              <a:spcAft>
                <a:spcPts val="0"/>
              </a:spcAft>
              <a:buNone/>
            </a:pPr>
            <a:r>
              <a:rPr lang="en">
                <a:solidFill>
                  <a:srgbClr val="B3BBC1"/>
                </a:solidFill>
              </a:rPr>
              <a:t>Can be viewed as “denormalized” model</a:t>
            </a:r>
            <a:endParaRPr>
              <a:solidFill>
                <a:srgbClr val="B3BBC1"/>
              </a:solidFill>
            </a:endParaRPr>
          </a:p>
          <a:p>
            <a:pPr indent="0" lvl="0" marL="0" rtl="0" algn="l">
              <a:lnSpc>
                <a:spcPct val="110000"/>
              </a:lnSpc>
              <a:spcBef>
                <a:spcPts val="2000"/>
              </a:spcBef>
              <a:spcAft>
                <a:spcPts val="0"/>
              </a:spcAft>
              <a:buNone/>
            </a:pPr>
            <a:r>
              <a:rPr lang="en">
                <a:solidFill>
                  <a:srgbClr val="B3BBC1"/>
                </a:solidFill>
              </a:rPr>
              <a:t>Use dot notation to access data within the nested/embedded document</a:t>
            </a:r>
            <a:endParaRPr>
              <a:solidFill>
                <a:srgbClr val="B3BBC1"/>
              </a:solidFill>
            </a:endParaRPr>
          </a:p>
          <a:p>
            <a:pPr indent="0" lvl="0" marL="0" rtl="0" algn="l">
              <a:lnSpc>
                <a:spcPct val="110000"/>
              </a:lnSpc>
              <a:spcBef>
                <a:spcPts val="2000"/>
              </a:spcBef>
              <a:spcAft>
                <a:spcPts val="0"/>
              </a:spcAft>
              <a:buNone/>
            </a:pPr>
            <a:r>
              <a:rPr lang="en"/>
              <a:t>Provides better read performance, allows for all related data to be request and retrieved in one database operation.</a:t>
            </a:r>
            <a:endParaRPr/>
          </a:p>
          <a:p>
            <a:pPr indent="0" lvl="0" marL="0" rtl="0" algn="l">
              <a:lnSpc>
                <a:spcPct val="110000"/>
              </a:lnSpc>
              <a:spcBef>
                <a:spcPts val="2000"/>
              </a:spcBef>
              <a:spcAft>
                <a:spcPts val="0"/>
              </a:spcAft>
              <a:buNone/>
            </a:pPr>
            <a:r>
              <a:rPr lang="en">
                <a:solidFill>
                  <a:srgbClr val="B3BBC1"/>
                </a:solidFill>
              </a:rPr>
              <a:t>Provides for the updates on related data to be done in a single </a:t>
            </a:r>
            <a:r>
              <a:rPr i="1" lang="en">
                <a:solidFill>
                  <a:srgbClr val="B3BBC1"/>
                </a:solidFill>
              </a:rPr>
              <a:t>atomic</a:t>
            </a:r>
            <a:r>
              <a:rPr lang="en">
                <a:solidFill>
                  <a:srgbClr val="B3BBC1"/>
                </a:solidFill>
              </a:rPr>
              <a:t> write.</a:t>
            </a:r>
            <a:endParaRPr>
              <a:solidFill>
                <a:srgbClr val="1A1A1A"/>
              </a:solidFill>
            </a:endParaRPr>
          </a:p>
          <a:p>
            <a:pPr indent="0" lvl="0" marL="0" rtl="0" algn="l">
              <a:spcBef>
                <a:spcPts val="2000"/>
              </a:spcBef>
              <a:spcAft>
                <a:spcPts val="150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5" name="Shape 5025"/>
        <p:cNvGrpSpPr/>
        <p:nvPr/>
      </p:nvGrpSpPr>
      <p:grpSpPr>
        <a:xfrm>
          <a:off x="0" y="0"/>
          <a:ext cx="0" cy="0"/>
          <a:chOff x="0" y="0"/>
          <a:chExt cx="0" cy="0"/>
        </a:xfrm>
      </p:grpSpPr>
      <p:sp>
        <p:nvSpPr>
          <p:cNvPr id="5026" name="Google Shape;5026;p356"/>
          <p:cNvSpPr txBox="1"/>
          <p:nvPr/>
        </p:nvSpPr>
        <p:spPr>
          <a:xfrm>
            <a:off x="5068925" y="986200"/>
            <a:ext cx="3390000" cy="39834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200">
                <a:solidFill>
                  <a:srgbClr val="1A1A1A"/>
                </a:solidFill>
                <a:latin typeface="Lexend Deca Light"/>
                <a:ea typeface="Lexend Deca Light"/>
                <a:cs typeface="Lexend Deca Light"/>
                <a:sym typeface="Lexend Deca Light"/>
              </a:rPr>
              <a:t>In this document we highlight an example using a tennis player who competed in both singles and doubles competitions. </a:t>
            </a:r>
            <a:endParaRPr sz="1200">
              <a:solidFill>
                <a:srgbClr val="1A1A1A"/>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200">
                <a:solidFill>
                  <a:srgbClr val="1A1A1A"/>
                </a:solidFill>
                <a:latin typeface="Lexend Deca Light"/>
                <a:ea typeface="Lexend Deca Light"/>
                <a:cs typeface="Lexend Deca Light"/>
                <a:sym typeface="Lexend Deca Light"/>
              </a:rPr>
              <a:t>We are able to use document embedding to keep all the data in a single document.</a:t>
            </a:r>
            <a:endParaRPr sz="1200">
              <a:solidFill>
                <a:srgbClr val="1A1A1A"/>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200">
                <a:solidFill>
                  <a:srgbClr val="1A1A1A"/>
                </a:solidFill>
                <a:latin typeface="Lexend Deca Light"/>
                <a:ea typeface="Lexend Deca Light"/>
                <a:cs typeface="Lexend Deca Light"/>
                <a:sym typeface="Lexend Deca Light"/>
              </a:rPr>
              <a:t>These details aren’t exactly the same, so we will introduce the polymorphic pattern which helps us structure the document to allow similar but not exactly the same information to be embedded together in a single document.</a:t>
            </a:r>
            <a:endParaRPr sz="1200">
              <a:solidFill>
                <a:srgbClr val="1A1A1A"/>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200">
                <a:solidFill>
                  <a:srgbClr val="1A1A1A"/>
                </a:solidFill>
                <a:latin typeface="Lexend Deca Light"/>
                <a:ea typeface="Lexend Deca Light"/>
                <a:cs typeface="Lexend Deca Light"/>
                <a:sym typeface="Lexend Deca Light"/>
              </a:rPr>
              <a:t>Polymorphic Pattern</a:t>
            </a:r>
            <a:endParaRPr sz="1200">
              <a:solidFill>
                <a:srgbClr val="1A1A1A"/>
              </a:solidFill>
              <a:latin typeface="Lexend Deca Light"/>
              <a:ea typeface="Lexend Deca Light"/>
              <a:cs typeface="Lexend Deca Light"/>
              <a:sym typeface="Lexend Deca Light"/>
            </a:endParaRPr>
          </a:p>
          <a:p>
            <a:pPr indent="-190500" lvl="0" marL="257175" rtl="0" algn="l">
              <a:lnSpc>
                <a:spcPct val="110000"/>
              </a:lnSpc>
              <a:spcBef>
                <a:spcPts val="1000"/>
              </a:spcBef>
              <a:spcAft>
                <a:spcPts val="0"/>
              </a:spcAft>
              <a:buClr>
                <a:srgbClr val="15232E"/>
              </a:buClr>
              <a:buSzPts val="1200"/>
              <a:buFont typeface="Lexend Deca Light"/>
              <a:buChar char="●"/>
            </a:pPr>
            <a:r>
              <a:rPr lang="en" sz="1200">
                <a:solidFill>
                  <a:srgbClr val="1A1A1A"/>
                </a:solidFill>
                <a:latin typeface="Lexend Deca Light"/>
                <a:ea typeface="Lexend Deca Light"/>
                <a:cs typeface="Lexend Deca Light"/>
                <a:sym typeface="Lexend Deca Light"/>
              </a:rPr>
              <a:t>Allows single query for all data </a:t>
            </a:r>
            <a:br>
              <a:rPr lang="en" sz="1200">
                <a:solidFill>
                  <a:srgbClr val="1A1A1A"/>
                </a:solidFill>
                <a:latin typeface="Lexend Deca Light"/>
                <a:ea typeface="Lexend Deca Light"/>
                <a:cs typeface="Lexend Deca Light"/>
                <a:sym typeface="Lexend Deca Light"/>
              </a:rPr>
            </a:br>
            <a:r>
              <a:rPr lang="en" sz="1200">
                <a:solidFill>
                  <a:srgbClr val="1A1A1A"/>
                </a:solidFill>
                <a:latin typeface="Lexend Deca Light"/>
                <a:ea typeface="Lexend Deca Light"/>
                <a:cs typeface="Lexend Deca Light"/>
                <a:sym typeface="Lexend Deca Light"/>
              </a:rPr>
              <a:t>on a sports person</a:t>
            </a:r>
            <a:endParaRPr sz="1200">
              <a:solidFill>
                <a:srgbClr val="1A1A1A"/>
              </a:solidFill>
              <a:latin typeface="Lexend Deca Light"/>
              <a:ea typeface="Lexend Deca Light"/>
              <a:cs typeface="Lexend Deca Light"/>
              <a:sym typeface="Lexend Deca Light"/>
            </a:endParaRPr>
          </a:p>
          <a:p>
            <a:pPr indent="-190500" lvl="0" marL="257175" rtl="0" algn="l">
              <a:lnSpc>
                <a:spcPct val="110000"/>
              </a:lnSpc>
              <a:spcBef>
                <a:spcPts val="1000"/>
              </a:spcBef>
              <a:spcAft>
                <a:spcPts val="0"/>
              </a:spcAft>
              <a:buClr>
                <a:srgbClr val="15232E"/>
              </a:buClr>
              <a:buSzPts val="1200"/>
              <a:buFont typeface="Lexend Deca Light"/>
              <a:buChar char="●"/>
            </a:pPr>
            <a:r>
              <a:rPr lang="en" sz="1200">
                <a:solidFill>
                  <a:srgbClr val="1A1A1A"/>
                </a:solidFill>
                <a:latin typeface="Lexend Deca Light"/>
                <a:ea typeface="Lexend Deca Light"/>
                <a:cs typeface="Lexend Deca Light"/>
                <a:sym typeface="Lexend Deca Light"/>
              </a:rPr>
              <a:t>Adds additional code paths</a:t>
            </a:r>
            <a:endParaRPr sz="1200">
              <a:latin typeface="Lexend Deca Light"/>
              <a:ea typeface="Lexend Deca Light"/>
              <a:cs typeface="Lexend Deca Light"/>
              <a:sym typeface="Lexend Deca Light"/>
            </a:endParaRPr>
          </a:p>
        </p:txBody>
      </p:sp>
      <p:sp>
        <p:nvSpPr>
          <p:cNvPr id="5027" name="Google Shape;5027;p356"/>
          <p:cNvSpPr txBox="1"/>
          <p:nvPr/>
        </p:nvSpPr>
        <p:spPr>
          <a:xfrm>
            <a:off x="263000" y="268050"/>
            <a:ext cx="4137900" cy="45765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100">
                <a:solidFill>
                  <a:schemeClr val="lt1"/>
                </a:solidFill>
                <a:latin typeface="Source Code Pro Medium"/>
                <a:ea typeface="Source Code Pro Medium"/>
                <a:cs typeface="Source Code Pro Medium"/>
                <a:sym typeface="Source Code Pro Medium"/>
              </a:rPr>
              <a:t>{</a:t>
            </a:r>
            <a:endParaRPr sz="11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"_id" : </a:t>
            </a:r>
            <a:r>
              <a:rPr lang="en" sz="1100">
                <a:solidFill>
                  <a:schemeClr val="lt1"/>
                </a:solidFill>
                <a:latin typeface="Source Code Pro Medium"/>
                <a:ea typeface="Source Code Pro Medium"/>
                <a:cs typeface="Source Code Pro Medium"/>
                <a:sym typeface="Source Code Pro Medium"/>
              </a:rPr>
              <a:t>ObjectId("5ad88534e3632e1a35a58d0b")</a:t>
            </a:r>
            <a:r>
              <a:rPr lang="en" sz="1100">
                <a:solidFill>
                  <a:srgbClr val="F5F6F7"/>
                </a:solidFill>
                <a:latin typeface="Source Code Pro Medium"/>
                <a:ea typeface="Source Code Pro Medium"/>
                <a:cs typeface="Source Code Pro Medium"/>
                <a:sym typeface="Source Code Pro Medium"/>
              </a:rPr>
              <a:t>,</a:t>
            </a:r>
            <a:endParaRPr sz="1100">
              <a:solidFill>
                <a:srgbClr val="F5F6F7"/>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"sport": </a:t>
            </a:r>
            <a:r>
              <a:rPr lang="en" sz="1100">
                <a:solidFill>
                  <a:srgbClr val="0AD15C"/>
                </a:solidFill>
                <a:latin typeface="Source Code Pro Medium"/>
                <a:ea typeface="Source Code Pro Medium"/>
                <a:cs typeface="Source Code Pro Medium"/>
                <a:sym typeface="Source Code Pro Medium"/>
              </a:rPr>
              <a:t>"tennis"</a:t>
            </a:r>
            <a:r>
              <a:rPr lang="en" sz="1100">
                <a:solidFill>
                  <a:srgbClr val="F5F6F7"/>
                </a:solidFill>
                <a:latin typeface="Source Code Pro Medium"/>
                <a:ea typeface="Source Code Pro Medium"/>
                <a:cs typeface="Source Code Pro Medium"/>
                <a:sym typeface="Source Code Pro Medium"/>
              </a:rPr>
              <a:t>,</a:t>
            </a:r>
            <a:endParaRPr sz="1100">
              <a:solidFill>
                <a:srgbClr val="F5F6F7"/>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"athlete_first_name": </a:t>
            </a:r>
            <a:r>
              <a:rPr lang="en" sz="1100">
                <a:solidFill>
                  <a:srgbClr val="0AD15C"/>
                </a:solidFill>
                <a:latin typeface="Source Code Pro Medium"/>
                <a:ea typeface="Source Code Pro Medium"/>
                <a:cs typeface="Source Code Pro Medium"/>
                <a:sym typeface="Source Code Pro Medium"/>
              </a:rPr>
              <a:t>"Martina"</a:t>
            </a:r>
            <a:r>
              <a:rPr lang="en" sz="1100">
                <a:solidFill>
                  <a:srgbClr val="F5F6F7"/>
                </a:solidFill>
                <a:latin typeface="Source Code Pro Medium"/>
                <a:ea typeface="Source Code Pro Medium"/>
                <a:cs typeface="Source Code Pro Medium"/>
                <a:sym typeface="Source Code Pro Medium"/>
              </a:rPr>
              <a:t>,</a:t>
            </a:r>
            <a:endParaRPr sz="1100">
              <a:solidFill>
                <a:srgbClr val="F5F6F7"/>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"athlete_surname": </a:t>
            </a:r>
            <a:r>
              <a:rPr lang="en" sz="1100">
                <a:solidFill>
                  <a:srgbClr val="0AD15C"/>
                </a:solidFill>
                <a:latin typeface="Source Code Pro Medium"/>
                <a:ea typeface="Source Code Pro Medium"/>
                <a:cs typeface="Source Code Pro Medium"/>
                <a:sym typeface="Source Code Pro Medium"/>
              </a:rPr>
              <a:t>"Navratilova"</a:t>
            </a:r>
            <a:r>
              <a:rPr lang="en" sz="1100">
                <a:solidFill>
                  <a:srgbClr val="F5F6F7"/>
                </a:solidFill>
                <a:latin typeface="Source Code Pro Medium"/>
                <a:ea typeface="Source Code Pro Medium"/>
                <a:cs typeface="Source Code Pro Medium"/>
                <a:sym typeface="Source Code Pro Medium"/>
              </a:rPr>
              <a:t>,</a:t>
            </a:r>
            <a:endParaRPr sz="1100">
              <a:solidFill>
                <a:srgbClr val="F5F6F7"/>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"athlete_full_name": </a:t>
            </a:r>
            <a:r>
              <a:rPr lang="en" sz="1100">
                <a:solidFill>
                  <a:srgbClr val="0AD15C"/>
                </a:solidFill>
                <a:latin typeface="Source Code Pro Medium"/>
                <a:ea typeface="Source Code Pro Medium"/>
                <a:cs typeface="Source Code Pro Medium"/>
                <a:sym typeface="Source Code Pro Medium"/>
              </a:rPr>
              <a:t>"Martina Navratilova"</a:t>
            </a:r>
            <a:r>
              <a:rPr lang="en" sz="1100">
                <a:solidFill>
                  <a:srgbClr val="F5F6F7"/>
                </a:solidFill>
                <a:latin typeface="Source Code Pro Medium"/>
                <a:ea typeface="Source Code Pro Medium"/>
                <a:cs typeface="Source Code Pro Medium"/>
                <a:sym typeface="Source Code Pro Medium"/>
              </a:rPr>
              <a:t>,</a:t>
            </a:r>
            <a:endParaRPr sz="1100">
              <a:solidFill>
                <a:srgbClr val="F5F6F7"/>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"competition_earnings": {value: NumberDecimal("</a:t>
            </a:r>
            <a:r>
              <a:rPr lang="en" sz="1100">
                <a:solidFill>
                  <a:srgbClr val="0AD15C"/>
                </a:solidFill>
                <a:latin typeface="Source Code Pro Medium"/>
                <a:ea typeface="Source Code Pro Medium"/>
                <a:cs typeface="Source Code Pro Medium"/>
                <a:sym typeface="Source Code Pro Medium"/>
              </a:rPr>
              <a:t>216226089</a:t>
            </a:r>
            <a:r>
              <a:rPr lang="en" sz="1100">
                <a:solidFill>
                  <a:srgbClr val="F5F6F7"/>
                </a:solidFill>
                <a:latin typeface="Source Code Pro Medium"/>
                <a:ea typeface="Source Code Pro Medium"/>
                <a:cs typeface="Source Code Pro Medium"/>
                <a:sym typeface="Source Code Pro Medium"/>
              </a:rPr>
              <a:t>"), currency:"</a:t>
            </a:r>
            <a:r>
              <a:rPr lang="en" sz="1100">
                <a:solidFill>
                  <a:srgbClr val="0AD15C"/>
                </a:solidFill>
                <a:latin typeface="Source Code Pro Medium"/>
                <a:ea typeface="Source Code Pro Medium"/>
                <a:cs typeface="Source Code Pro Medium"/>
                <a:sym typeface="Source Code Pro Medium"/>
              </a:rPr>
              <a:t>USD</a:t>
            </a:r>
            <a:r>
              <a:rPr lang="en" sz="1100">
                <a:solidFill>
                  <a:srgbClr val="F5F6F7"/>
                </a:solidFill>
                <a:latin typeface="Source Code Pro Medium"/>
                <a:ea typeface="Source Code Pro Medium"/>
                <a:cs typeface="Source Code Pro Medium"/>
                <a:sym typeface="Source Code Pro Medium"/>
              </a:rPr>
              <a:t>"},</a:t>
            </a:r>
            <a:endParaRPr sz="1100">
              <a:solidFill>
                <a:srgbClr val="F5F6F7"/>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"number_of_tournaments": </a:t>
            </a:r>
            <a:r>
              <a:rPr lang="en" sz="1100">
                <a:solidFill>
                  <a:srgbClr val="0AD15C"/>
                </a:solidFill>
                <a:latin typeface="Source Code Pro Medium"/>
                <a:ea typeface="Source Code Pro Medium"/>
                <a:cs typeface="Source Code Pro Medium"/>
                <a:sym typeface="Source Code Pro Medium"/>
              </a:rPr>
              <a:t>390</a:t>
            </a:r>
            <a:r>
              <a:rPr lang="en" sz="1100">
                <a:solidFill>
                  <a:srgbClr val="F5F6F7"/>
                </a:solidFill>
                <a:latin typeface="Source Code Pro Medium"/>
                <a:ea typeface="Source Code Pro Medium"/>
                <a:cs typeface="Source Code Pro Medium"/>
                <a:sym typeface="Source Code Pro Medium"/>
              </a:rPr>
              <a:t>,</a:t>
            </a:r>
            <a:endParaRPr sz="1100">
              <a:solidFill>
                <a:srgbClr val="F5F6F7"/>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"number_of_titles": </a:t>
            </a:r>
            <a:r>
              <a:rPr lang="en" sz="1100">
                <a:solidFill>
                  <a:srgbClr val="0AD15C"/>
                </a:solidFill>
                <a:latin typeface="Source Code Pro Medium"/>
                <a:ea typeface="Source Code Pro Medium"/>
                <a:cs typeface="Source Code Pro Medium"/>
                <a:sym typeface="Source Code Pro Medium"/>
              </a:rPr>
              <a:t>177</a:t>
            </a:r>
            <a:r>
              <a:rPr lang="en" sz="1100">
                <a:solidFill>
                  <a:srgbClr val="F5F6F7"/>
                </a:solidFill>
                <a:latin typeface="Source Code Pro Medium"/>
                <a:ea typeface="Source Code Pro Medium"/>
                <a:cs typeface="Source Code Pro Medium"/>
                <a:sym typeface="Source Code Pro Medium"/>
              </a:rPr>
              <a:t>,</a:t>
            </a:r>
            <a:endParaRPr sz="1100">
              <a:solidFill>
                <a:srgbClr val="F5F6F7"/>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a:t>
            </a:r>
            <a:r>
              <a:rPr lang="en" sz="1100">
                <a:solidFill>
                  <a:srgbClr val="B3BBC1"/>
                </a:solidFill>
                <a:latin typeface="Source Code Pro Medium"/>
                <a:ea typeface="Source Code Pro Medium"/>
                <a:cs typeface="Source Code Pro Medium"/>
                <a:sym typeface="Source Code Pro Medium"/>
              </a:rPr>
              <a:t>"</a:t>
            </a:r>
            <a:r>
              <a:rPr lang="en" sz="1100">
                <a:solidFill>
                  <a:srgbClr val="F5F6F7"/>
                </a:solidFill>
                <a:latin typeface="Source Code Pro Medium"/>
                <a:ea typeface="Source Code Pro Medium"/>
                <a:cs typeface="Source Code Pro Medium"/>
                <a:sym typeface="Source Code Pro Medium"/>
              </a:rPr>
              <a:t>event</a:t>
            </a:r>
            <a:r>
              <a:rPr lang="en" sz="1100">
                <a:solidFill>
                  <a:srgbClr val="B3BBC1"/>
                </a:solidFill>
                <a:latin typeface="Source Code Pro Medium"/>
                <a:ea typeface="Source Code Pro Medium"/>
                <a:cs typeface="Source Code Pro Medium"/>
                <a:sym typeface="Source Code Pro Medium"/>
              </a:rPr>
              <a:t>":</a:t>
            </a:r>
            <a:r>
              <a:rPr lang="en" sz="1100">
                <a:solidFill>
                  <a:srgbClr val="F5F6F7"/>
                </a:solidFill>
                <a:latin typeface="Source Code Pro Medium"/>
                <a:ea typeface="Source Code Pro Medium"/>
                <a:cs typeface="Source Code Pro Medium"/>
                <a:sym typeface="Source Code Pro Medium"/>
              </a:rPr>
              <a:t> </a:t>
            </a:r>
            <a:r>
              <a:rPr lang="en" sz="1100">
                <a:solidFill>
                  <a:schemeClr val="lt1"/>
                </a:solidFill>
                <a:latin typeface="Source Code Pro Medium"/>
                <a:ea typeface="Source Code Pro Medium"/>
                <a:cs typeface="Source Code Pro Medium"/>
                <a:sym typeface="Source Code Pro Medium"/>
              </a:rPr>
              <a:t>[</a:t>
            </a:r>
            <a:endParaRPr sz="11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a:t>
            </a:r>
            <a:r>
              <a:rPr lang="en" sz="1100">
                <a:solidFill>
                  <a:schemeClr val="lt1"/>
                </a:solidFill>
                <a:latin typeface="Source Code Pro Medium"/>
                <a:ea typeface="Source Code Pro Medium"/>
                <a:cs typeface="Source Code Pro Medium"/>
                <a:sym typeface="Source Code Pro Medium"/>
              </a:rPr>
              <a:t> +   {...}</a:t>
            </a:r>
            <a:endParaRPr sz="11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F5F6F7"/>
                </a:solidFill>
                <a:latin typeface="Source Code Pro Medium"/>
                <a:ea typeface="Source Code Pro Medium"/>
                <a:cs typeface="Source Code Pro Medium"/>
                <a:sym typeface="Source Code Pro Medium"/>
              </a:rPr>
              <a:t>  </a:t>
            </a:r>
            <a:r>
              <a:rPr lang="en" sz="1100">
                <a:solidFill>
                  <a:schemeClr val="lt1"/>
                </a:solidFill>
                <a:latin typeface="Source Code Pro Medium"/>
                <a:ea typeface="Source Code Pro Medium"/>
                <a:cs typeface="Source Code Pro Medium"/>
                <a:sym typeface="Source Code Pro Medium"/>
              </a:rPr>
              <a:t>]</a:t>
            </a:r>
            <a:r>
              <a:rPr lang="en" sz="1100">
                <a:solidFill>
                  <a:srgbClr val="F5F6F7"/>
                </a:solidFill>
                <a:latin typeface="Source Code Pro Medium"/>
                <a:ea typeface="Source Code Pro Medium"/>
                <a:cs typeface="Source Code Pro Medium"/>
                <a:sym typeface="Source Code Pro Medium"/>
              </a:rPr>
              <a:t>,</a:t>
            </a:r>
            <a:endParaRPr sz="1100">
              <a:solidFill>
                <a:srgbClr val="F5F6F7"/>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100">
                <a:solidFill>
                  <a:srgbClr val="B3BBC1"/>
                </a:solidFill>
                <a:latin typeface="Source Code Pro Medium"/>
                <a:ea typeface="Source Code Pro Medium"/>
                <a:cs typeface="Source Code Pro Medium"/>
                <a:sym typeface="Source Code Pro Medium"/>
              </a:rPr>
              <a:t>...</a:t>
            </a:r>
            <a:endParaRPr sz="1100">
              <a:solidFill>
                <a:srgbClr val="B3BBC1"/>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400"/>
              </a:spcAft>
              <a:buNone/>
            </a:pPr>
            <a:r>
              <a:rPr lang="en" sz="1100">
                <a:solidFill>
                  <a:schemeClr val="lt1"/>
                </a:solidFill>
                <a:latin typeface="Source Code Pro Medium"/>
                <a:ea typeface="Source Code Pro Medium"/>
                <a:cs typeface="Source Code Pro Medium"/>
                <a:sym typeface="Source Code Pro Medium"/>
              </a:rPr>
              <a:t>}</a:t>
            </a:r>
            <a:endParaRPr sz="1500">
              <a:solidFill>
                <a:schemeClr val="lt1"/>
              </a:solidFill>
              <a:latin typeface="Source Code Pro Medium"/>
              <a:ea typeface="Source Code Pro Medium"/>
              <a:cs typeface="Source Code Pro Medium"/>
              <a:sym typeface="Source Code Pro Medium"/>
            </a:endParaRPr>
          </a:p>
        </p:txBody>
      </p:sp>
      <p:sp>
        <p:nvSpPr>
          <p:cNvPr id="5028" name="Google Shape;5028;p356"/>
          <p:cNvSpPr txBox="1"/>
          <p:nvPr/>
        </p:nvSpPr>
        <p:spPr>
          <a:xfrm>
            <a:off x="4899975" y="354150"/>
            <a:ext cx="32331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200">
                <a:latin typeface="Noto Serif JP"/>
                <a:ea typeface="Noto Serif JP"/>
                <a:cs typeface="Noto Serif JP"/>
                <a:sym typeface="Noto Serif JP"/>
              </a:rPr>
              <a:t>Embedding Example</a:t>
            </a:r>
            <a:endParaRPr sz="2200">
              <a:latin typeface="Noto Serif JP"/>
              <a:ea typeface="Noto Serif JP"/>
              <a:cs typeface="Noto Serif JP"/>
              <a:sym typeface="Noto Serif JP"/>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32" name="Shape 5032"/>
        <p:cNvGrpSpPr/>
        <p:nvPr/>
      </p:nvGrpSpPr>
      <p:grpSpPr>
        <a:xfrm>
          <a:off x="0" y="0"/>
          <a:ext cx="0" cy="0"/>
          <a:chOff x="0" y="0"/>
          <a:chExt cx="0" cy="0"/>
        </a:xfrm>
      </p:grpSpPr>
      <p:sp>
        <p:nvSpPr>
          <p:cNvPr id="5033" name="Google Shape;5033;p357"/>
          <p:cNvSpPr txBox="1"/>
          <p:nvPr/>
        </p:nvSpPr>
        <p:spPr>
          <a:xfrm>
            <a:off x="435900" y="685800"/>
            <a:ext cx="3000000" cy="32046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"_id" : ObjectId("5ad88534e3632e1a35a58d0b"),</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"sport": "tennis",</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"athlete_first_name": "Martina",</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"athlete_surname": "Navratilova",</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"athlete_full_name": "Martina Navratilova",</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"competition_earnings": {value: NumberDecimal("216226089"), currency:"USD"},</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"number_of_tournaments": 390,</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"number_of_titles": 177,</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B3BBC1"/>
                </a:solidFill>
                <a:latin typeface="Source Code Pro"/>
                <a:ea typeface="Source Code Pro"/>
                <a:cs typeface="Source Code Pro"/>
                <a:sym typeface="Source Code Pro"/>
              </a:rPr>
              <a:t>  "</a:t>
            </a:r>
            <a:r>
              <a:rPr lang="en" sz="900">
                <a:solidFill>
                  <a:schemeClr val="lt1"/>
                </a:solidFill>
                <a:latin typeface="Source Code Pro"/>
                <a:ea typeface="Source Code Pro"/>
                <a:cs typeface="Source Code Pro"/>
                <a:sym typeface="Source Code Pro"/>
              </a:rPr>
              <a:t>event": </a:t>
            </a:r>
            <a:r>
              <a:rPr lang="en" sz="900">
                <a:solidFill>
                  <a:schemeClr val="dk2"/>
                </a:solidFill>
                <a:latin typeface="Source Code Pro"/>
                <a:ea typeface="Source Code Pro"/>
                <a:cs typeface="Source Code Pro"/>
                <a:sym typeface="Source Code Pro"/>
              </a:rPr>
              <a:t>[</a:t>
            </a:r>
            <a:endParaRPr sz="900">
              <a:solidFill>
                <a:schemeClr val="dk2"/>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dk2"/>
                </a:solidFill>
                <a:latin typeface="Source Code Pro"/>
                <a:ea typeface="Source Code Pro"/>
                <a:cs typeface="Source Code Pro"/>
                <a:sym typeface="Source Code Pro"/>
              </a:rPr>
              <a:t>  +   {...}</a:t>
            </a:r>
            <a:endParaRPr sz="900">
              <a:solidFill>
                <a:schemeClr val="dk2"/>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dk2"/>
                </a:solidFill>
                <a:latin typeface="Source Code Pro"/>
                <a:ea typeface="Source Code Pro"/>
                <a:cs typeface="Source Code Pro"/>
                <a:sym typeface="Source Code Pro"/>
              </a:rPr>
              <a:t>  ]</a:t>
            </a:r>
            <a:endParaRPr sz="900">
              <a:solidFill>
                <a:schemeClr val="dk2"/>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a:t>
            </a:r>
            <a:endParaRPr>
              <a:solidFill>
                <a:schemeClr val="lt1"/>
              </a:solidFill>
              <a:latin typeface="Source Code Pro"/>
              <a:ea typeface="Source Code Pro"/>
              <a:cs typeface="Source Code Pro"/>
              <a:sym typeface="Source Code Pro"/>
            </a:endParaRPr>
          </a:p>
        </p:txBody>
      </p:sp>
      <p:sp>
        <p:nvSpPr>
          <p:cNvPr id="5034" name="Google Shape;5034;p357"/>
          <p:cNvSpPr txBox="1"/>
          <p:nvPr/>
        </p:nvSpPr>
        <p:spPr>
          <a:xfrm>
            <a:off x="4224900" y="601950"/>
            <a:ext cx="4600500" cy="44652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"_id" : ObjectId("5ad88534e3632e1a35a58d0b"),</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"sport": "tennis",</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"athlete_first_name": "Martina",</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"athlete_surname": "Navratilova",</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"athlete_full_name": "Martina Navratilova",</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"competition_earnings": {value: NumberDecimal("216226089"), currency:"USD"},</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"number_of_tournaments": 390,</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rgbClr val="999999"/>
                </a:solidFill>
                <a:latin typeface="Source Code Pro"/>
                <a:ea typeface="Source Code Pro"/>
                <a:cs typeface="Source Code Pro"/>
                <a:sym typeface="Source Code Pro"/>
              </a:rPr>
              <a:t>  "number_of_titles": 177,</a:t>
            </a:r>
            <a:endParaRPr sz="900">
              <a:solidFill>
                <a:srgbClr val="999999"/>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"event": </a:t>
            </a:r>
            <a:r>
              <a:rPr lang="en" sz="900">
                <a:solidFill>
                  <a:schemeClr val="dk2"/>
                </a:solidFill>
                <a:latin typeface="Source Code Pro"/>
                <a:ea typeface="Source Code Pro"/>
                <a:cs typeface="Source Code Pro"/>
                <a:sym typeface="Source Code Pro"/>
              </a:rPr>
              <a:t>[</a:t>
            </a:r>
            <a:r>
              <a:rPr lang="en" sz="900">
                <a:solidFill>
                  <a:schemeClr val="lt1"/>
                </a:solidFill>
                <a:latin typeface="Source Code Pro"/>
                <a:ea typeface="Source Code Pro"/>
                <a:cs typeface="Source Code Pro"/>
                <a:sym typeface="Source Code Pro"/>
              </a:rPr>
              <a:t> {</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"type": "</a:t>
            </a:r>
            <a:r>
              <a:rPr lang="en" sz="900">
                <a:solidFill>
                  <a:schemeClr val="dk2"/>
                </a:solidFill>
                <a:latin typeface="Source Code Pro"/>
                <a:ea typeface="Source Code Pro"/>
                <a:cs typeface="Source Code Pro"/>
                <a:sym typeface="Source Code Pro"/>
              </a:rPr>
              <a:t>singles</a:t>
            </a:r>
            <a:r>
              <a:rPr lang="en" sz="900">
                <a:solidFill>
                  <a:schemeClr val="lt1"/>
                </a:solidFill>
                <a:latin typeface="Source Code Pro"/>
                <a:ea typeface="Source Code Pro"/>
                <a:cs typeface="Source Code Pro"/>
                <a:sym typeface="Source Code Pro"/>
              </a:rPr>
              <a:t>",</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"number_of_tournaments": </a:t>
            </a:r>
            <a:r>
              <a:rPr lang="en" sz="900">
                <a:solidFill>
                  <a:schemeClr val="dk2"/>
                </a:solidFill>
                <a:latin typeface="Source Code Pro"/>
                <a:ea typeface="Source Code Pro"/>
                <a:cs typeface="Source Code Pro"/>
                <a:sym typeface="Source Code Pro"/>
              </a:rPr>
              <a:t>390</a:t>
            </a:r>
            <a:r>
              <a:rPr lang="en" sz="900">
                <a:solidFill>
                  <a:schemeClr val="lt1"/>
                </a:solidFill>
                <a:latin typeface="Source Code Pro"/>
                <a:ea typeface="Source Code Pro"/>
                <a:cs typeface="Source Code Pro"/>
                <a:sym typeface="Source Code Pro"/>
              </a:rPr>
              <a:t>,</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"number_of_titles": </a:t>
            </a:r>
            <a:r>
              <a:rPr lang="en" sz="900">
                <a:solidFill>
                  <a:schemeClr val="dk2"/>
                </a:solidFill>
                <a:latin typeface="Source Code Pro"/>
                <a:ea typeface="Source Code Pro"/>
                <a:cs typeface="Source Code Pro"/>
                <a:sym typeface="Source Code Pro"/>
              </a:rPr>
              <a:t>167</a:t>
            </a:r>
            <a:endParaRPr sz="900">
              <a:solidFill>
                <a:schemeClr val="dk2"/>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"type": "</a:t>
            </a:r>
            <a:r>
              <a:rPr lang="en" sz="900">
                <a:solidFill>
                  <a:schemeClr val="dk2"/>
                </a:solidFill>
                <a:latin typeface="Source Code Pro"/>
                <a:ea typeface="Source Code Pro"/>
                <a:cs typeface="Source Code Pro"/>
                <a:sym typeface="Source Code Pro"/>
              </a:rPr>
              <a:t>doubles</a:t>
            </a:r>
            <a:r>
              <a:rPr lang="en" sz="900">
                <a:solidFill>
                  <a:schemeClr val="lt1"/>
                </a:solidFill>
                <a:latin typeface="Source Code Pro"/>
                <a:ea typeface="Source Code Pro"/>
                <a:cs typeface="Source Code Pro"/>
                <a:sym typeface="Source Code Pro"/>
              </a:rPr>
              <a:t>",</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"number_of_tournaments": </a:t>
            </a:r>
            <a:r>
              <a:rPr lang="en" sz="900">
                <a:solidFill>
                  <a:schemeClr val="dk2"/>
                </a:solidFill>
                <a:latin typeface="Source Code Pro"/>
                <a:ea typeface="Source Code Pro"/>
                <a:cs typeface="Source Code Pro"/>
                <a:sym typeface="Source Code Pro"/>
              </a:rPr>
              <a:t>233</a:t>
            </a:r>
            <a:r>
              <a:rPr lang="en" sz="900">
                <a:solidFill>
                  <a:schemeClr val="lt1"/>
                </a:solidFill>
                <a:latin typeface="Source Code Pro"/>
                <a:ea typeface="Source Code Pro"/>
                <a:cs typeface="Source Code Pro"/>
                <a:sym typeface="Source Code Pro"/>
              </a:rPr>
              <a:t>,</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"number_of_titles": </a:t>
            </a:r>
            <a:r>
              <a:rPr lang="en" sz="900">
                <a:solidFill>
                  <a:schemeClr val="dk2"/>
                </a:solidFill>
                <a:latin typeface="Source Code Pro"/>
                <a:ea typeface="Source Code Pro"/>
                <a:cs typeface="Source Code Pro"/>
                <a:sym typeface="Source Code Pro"/>
              </a:rPr>
              <a:t>177</a:t>
            </a:r>
            <a:r>
              <a:rPr lang="en" sz="900">
                <a:solidFill>
                  <a:schemeClr val="lt1"/>
                </a:solidFill>
                <a:latin typeface="Source Code Pro"/>
                <a:ea typeface="Source Code Pro"/>
                <a:cs typeface="Source Code Pro"/>
                <a:sym typeface="Source Code Pro"/>
              </a:rPr>
              <a:t>,</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"partner_full_name": ["</a:t>
            </a:r>
            <a:r>
              <a:rPr lang="en" sz="900">
                <a:solidFill>
                  <a:schemeClr val="dk2"/>
                </a:solidFill>
                <a:latin typeface="Source Code Pro"/>
                <a:ea typeface="Source Code Pro"/>
                <a:cs typeface="Source Code Pro"/>
                <a:sym typeface="Source Code Pro"/>
              </a:rPr>
              <a:t>Renáta Tomanová</a:t>
            </a:r>
            <a:r>
              <a:rPr lang="en" sz="900">
                <a:solidFill>
                  <a:schemeClr val="lt1"/>
                </a:solidFill>
                <a:latin typeface="Source Code Pro"/>
                <a:ea typeface="Source Code Pro"/>
                <a:cs typeface="Source Code Pro"/>
                <a:sym typeface="Source Code Pro"/>
              </a:rPr>
              <a:t>",</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a:t>
            </a:r>
            <a:r>
              <a:rPr lang="en" sz="900">
                <a:solidFill>
                  <a:schemeClr val="dk2"/>
                </a:solidFill>
                <a:latin typeface="Source Code Pro"/>
                <a:ea typeface="Source Code Pro"/>
                <a:cs typeface="Source Code Pro"/>
                <a:sym typeface="Source Code Pro"/>
              </a:rPr>
              <a:t>Beatriz Fernández</a:t>
            </a:r>
            <a:r>
              <a:rPr lang="en" sz="900">
                <a:solidFill>
                  <a:schemeClr val="lt1"/>
                </a:solidFill>
                <a:latin typeface="Source Code Pro"/>
                <a:ea typeface="Source Code Pro"/>
                <a:cs typeface="Source Code Pro"/>
                <a:sym typeface="Source Code Pro"/>
              </a:rPr>
              <a:t>", "</a:t>
            </a:r>
            <a:r>
              <a:rPr lang="en" sz="900">
                <a:solidFill>
                  <a:schemeClr val="dk2"/>
                </a:solidFill>
                <a:latin typeface="Source Code Pro"/>
                <a:ea typeface="Source Code Pro"/>
                <a:cs typeface="Source Code Pro"/>
                <a:sym typeface="Source Code Pro"/>
              </a:rPr>
              <a:t>Olga Morozova</a:t>
            </a:r>
            <a:r>
              <a:rPr lang="en" sz="900">
                <a:solidFill>
                  <a:schemeClr val="lt1"/>
                </a:solidFill>
                <a:latin typeface="Source Code Pro"/>
                <a:ea typeface="Source Code Pro"/>
                <a:cs typeface="Source Code Pro"/>
                <a:sym typeface="Source Code Pro"/>
              </a:rPr>
              <a:t>", "</a:t>
            </a:r>
            <a:r>
              <a:rPr lang="en" sz="900">
                <a:solidFill>
                  <a:schemeClr val="dk2"/>
                </a:solidFill>
                <a:latin typeface="Source Code Pro"/>
                <a:ea typeface="Source Code Pro"/>
                <a:cs typeface="Source Code Pro"/>
                <a:sym typeface="Source Code Pro"/>
              </a:rPr>
              <a:t>Chris</a:t>
            </a:r>
            <a:endParaRPr sz="900">
              <a:solidFill>
                <a:schemeClr val="dk2"/>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dk2"/>
                </a:solidFill>
                <a:latin typeface="Source Code Pro"/>
                <a:ea typeface="Source Code Pro"/>
                <a:cs typeface="Source Code Pro"/>
                <a:sym typeface="Source Code Pro"/>
              </a:rPr>
              <a:t>     Evert"</a:t>
            </a:r>
            <a:r>
              <a:rPr lang="en" sz="900">
                <a:solidFill>
                  <a:schemeClr val="lt1"/>
                </a:solidFill>
                <a:latin typeface="Source Code Pro"/>
                <a:ea typeface="Source Code Pro"/>
                <a:cs typeface="Source Code Pro"/>
                <a:sym typeface="Source Code Pro"/>
              </a:rPr>
              <a:t>]</a:t>
            </a:r>
            <a:endParaRPr sz="900">
              <a:solidFill>
                <a:schemeClr val="lt1"/>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  } </a:t>
            </a:r>
            <a:r>
              <a:rPr lang="en" sz="900">
                <a:solidFill>
                  <a:schemeClr val="dk2"/>
                </a:solidFill>
                <a:latin typeface="Source Code Pro"/>
                <a:ea typeface="Source Code Pro"/>
                <a:cs typeface="Source Code Pro"/>
                <a:sym typeface="Source Code Pro"/>
              </a:rPr>
              <a:t>]</a:t>
            </a:r>
            <a:endParaRPr sz="900">
              <a:solidFill>
                <a:schemeClr val="dk2"/>
              </a:solidFill>
              <a:latin typeface="Source Code Pro"/>
              <a:ea typeface="Source Code Pro"/>
              <a:cs typeface="Source Code Pro"/>
              <a:sym typeface="Source Code Pro"/>
            </a:endParaRPr>
          </a:p>
          <a:p>
            <a:pPr indent="0" lvl="0" marL="0" rtl="0" algn="l">
              <a:lnSpc>
                <a:spcPct val="130000"/>
              </a:lnSpc>
              <a:spcBef>
                <a:spcPts val="0"/>
              </a:spcBef>
              <a:spcAft>
                <a:spcPts val="0"/>
              </a:spcAft>
              <a:buNone/>
            </a:pPr>
            <a:r>
              <a:rPr lang="en" sz="900">
                <a:solidFill>
                  <a:schemeClr val="lt1"/>
                </a:solidFill>
                <a:latin typeface="Source Code Pro"/>
                <a:ea typeface="Source Code Pro"/>
                <a:cs typeface="Source Code Pro"/>
                <a:sym typeface="Source Code Pro"/>
              </a:rPr>
              <a:t>}</a:t>
            </a:r>
            <a:endParaRPr>
              <a:solidFill>
                <a:schemeClr val="lt1"/>
              </a:solidFill>
              <a:latin typeface="Source Code Pro"/>
              <a:ea typeface="Source Code Pro"/>
              <a:cs typeface="Source Code Pro"/>
              <a:sym typeface="Source Code Pro"/>
            </a:endParaRPr>
          </a:p>
        </p:txBody>
      </p:sp>
      <p:cxnSp>
        <p:nvCxnSpPr>
          <p:cNvPr id="5035" name="Google Shape;5035;p357"/>
          <p:cNvCxnSpPr/>
          <p:nvPr/>
        </p:nvCxnSpPr>
        <p:spPr>
          <a:xfrm flipH="1" rot="10800000">
            <a:off x="1603092" y="2630889"/>
            <a:ext cx="2694900" cy="585000"/>
          </a:xfrm>
          <a:prstGeom prst="straightConnector1">
            <a:avLst/>
          </a:prstGeom>
          <a:noFill/>
          <a:ln cap="flat" cmpd="sng" w="38100">
            <a:solidFill>
              <a:srgbClr val="13AA52"/>
            </a:solidFill>
            <a:prstDash val="solid"/>
            <a:round/>
            <a:headEnd len="med" w="med" type="none"/>
            <a:tailEnd len="med" w="med" type="triangle"/>
          </a:ln>
        </p:spPr>
      </p:cxnSp>
      <p:sp>
        <p:nvSpPr>
          <p:cNvPr id="5036" name="Google Shape;5036;p357"/>
          <p:cNvSpPr txBox="1"/>
          <p:nvPr/>
        </p:nvSpPr>
        <p:spPr>
          <a:xfrm>
            <a:off x="1358950" y="162600"/>
            <a:ext cx="53466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200">
                <a:solidFill>
                  <a:schemeClr val="lt1"/>
                </a:solidFill>
                <a:latin typeface="Noto Serif JP"/>
                <a:ea typeface="Noto Serif JP"/>
                <a:cs typeface="Noto Serif JP"/>
                <a:sym typeface="Noto Serif JP"/>
              </a:rPr>
              <a:t>Let’s look at the embedded document </a:t>
            </a:r>
            <a:endParaRPr sz="2200">
              <a:solidFill>
                <a:schemeClr val="lt1"/>
              </a:solidFill>
              <a:latin typeface="Noto Serif JP"/>
              <a:ea typeface="Noto Serif JP"/>
              <a:cs typeface="Noto Serif JP"/>
              <a:sym typeface="Noto Serif JP"/>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40" name="Shape 5040"/>
        <p:cNvGrpSpPr/>
        <p:nvPr/>
      </p:nvGrpSpPr>
      <p:grpSpPr>
        <a:xfrm>
          <a:off x="0" y="0"/>
          <a:ext cx="0" cy="0"/>
          <a:chOff x="0" y="0"/>
          <a:chExt cx="0" cy="0"/>
        </a:xfrm>
      </p:grpSpPr>
      <p:sp>
        <p:nvSpPr>
          <p:cNvPr id="5041" name="Google Shape;5041;p358"/>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Querying Embedded Data: Exercise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45" name="Shape 5045"/>
        <p:cNvGrpSpPr/>
        <p:nvPr/>
      </p:nvGrpSpPr>
      <p:grpSpPr>
        <a:xfrm>
          <a:off x="0" y="0"/>
          <a:ext cx="0" cy="0"/>
          <a:chOff x="0" y="0"/>
          <a:chExt cx="0" cy="0"/>
        </a:xfrm>
      </p:grpSpPr>
      <p:sp>
        <p:nvSpPr>
          <p:cNvPr id="5046" name="Google Shape;5046;p359"/>
          <p:cNvSpPr txBox="1"/>
          <p:nvPr/>
        </p:nvSpPr>
        <p:spPr>
          <a:xfrm>
            <a:off x="381000" y="304800"/>
            <a:ext cx="81222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Exercise: Embedding Documents</a:t>
            </a:r>
            <a:endParaRPr sz="3000">
              <a:solidFill>
                <a:srgbClr val="FAFBFC"/>
              </a:solidFill>
              <a:latin typeface="Noto Serif JP"/>
              <a:ea typeface="Noto Serif JP"/>
              <a:cs typeface="Noto Serif JP"/>
              <a:sym typeface="Noto Serif JP"/>
            </a:endParaRPr>
          </a:p>
        </p:txBody>
      </p:sp>
      <p:sp>
        <p:nvSpPr>
          <p:cNvPr id="5047" name="Google Shape;5047;p359"/>
          <p:cNvSpPr txBox="1"/>
          <p:nvPr/>
        </p:nvSpPr>
        <p:spPr>
          <a:xfrm>
            <a:off x="460375" y="1774500"/>
            <a:ext cx="8483400" cy="32823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150">
                <a:solidFill>
                  <a:srgbClr val="FAFBFC"/>
                </a:solidFill>
                <a:latin typeface="Source Code Pro"/>
                <a:ea typeface="Source Code Pro"/>
                <a:cs typeface="Source Code Pro"/>
                <a:sym typeface="Source Code Pro"/>
              </a:rPr>
              <a:t>&gt;&gt;&gt; sportsCol = db.getCollection("sports")</a:t>
            </a:r>
            <a:endParaRPr sz="115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50">
                <a:solidFill>
                  <a:srgbClr val="FAFBFC"/>
                </a:solidFill>
                <a:latin typeface="Source Code Pro"/>
                <a:ea typeface="Source Code Pro"/>
                <a:cs typeface="Source Code Pro"/>
                <a:sym typeface="Source Code Pro"/>
              </a:rPr>
              <a:t>&gt;&gt;&gt; db.sportsCol.insertOne({"sport" : "tennis", "athlete_first_name" : "Martina", "athlete_surname" : "Navratilova", "athlete_full_name" : "</a:t>
            </a:r>
            <a:r>
              <a:rPr lang="en" sz="1150">
                <a:solidFill>
                  <a:srgbClr val="0AD15C"/>
                </a:solidFill>
                <a:latin typeface="Source Code Pro"/>
                <a:ea typeface="Source Code Pro"/>
                <a:cs typeface="Source Code Pro"/>
                <a:sym typeface="Source Code Pro"/>
              </a:rPr>
              <a:t>Martina Navratilova</a:t>
            </a:r>
            <a:r>
              <a:rPr lang="en" sz="1150">
                <a:solidFill>
                  <a:srgbClr val="FAFBFC"/>
                </a:solidFill>
                <a:latin typeface="Source Code Pro"/>
                <a:ea typeface="Source Code Pro"/>
                <a:cs typeface="Source Code Pro"/>
                <a:sym typeface="Source Code Pro"/>
              </a:rPr>
              <a:t>", "competition_earnings" : { "value" : NumberDecimal("216226089"), "currency" : "USD" }, "number_of_tournaments" : 390, "number_of_titles" : 177, "</a:t>
            </a:r>
            <a:r>
              <a:rPr lang="en" sz="1150">
                <a:solidFill>
                  <a:srgbClr val="0AD05B"/>
                </a:solidFill>
                <a:latin typeface="Source Code Pro"/>
                <a:ea typeface="Source Code Pro"/>
                <a:cs typeface="Source Code Pro"/>
                <a:sym typeface="Source Code Pro"/>
              </a:rPr>
              <a:t>event</a:t>
            </a:r>
            <a:r>
              <a:rPr lang="en" sz="1150">
                <a:solidFill>
                  <a:srgbClr val="FAFBFC"/>
                </a:solidFill>
                <a:latin typeface="Source Code Pro"/>
                <a:ea typeface="Source Code Pro"/>
                <a:cs typeface="Source Code Pro"/>
                <a:sym typeface="Source Code Pro"/>
              </a:rPr>
              <a:t>" : [ </a:t>
            </a:r>
            <a:r>
              <a:rPr lang="en" sz="1150">
                <a:solidFill>
                  <a:srgbClr val="0AD05B"/>
                </a:solidFill>
                <a:latin typeface="Source Code Pro"/>
                <a:ea typeface="Source Code Pro"/>
                <a:cs typeface="Source Code Pro"/>
                <a:sym typeface="Source Code Pro"/>
              </a:rPr>
              <a:t>{</a:t>
            </a:r>
            <a:r>
              <a:rPr lang="en" sz="1150">
                <a:solidFill>
                  <a:srgbClr val="FAFBFC"/>
                </a:solidFill>
                <a:latin typeface="Source Code Pro"/>
                <a:ea typeface="Source Code Pro"/>
                <a:cs typeface="Source Code Pro"/>
                <a:sym typeface="Source Code Pro"/>
              </a:rPr>
              <a:t> "type" : "</a:t>
            </a:r>
            <a:r>
              <a:rPr lang="en" sz="1150">
                <a:solidFill>
                  <a:srgbClr val="0AD15C"/>
                </a:solidFill>
                <a:latin typeface="Source Code Pro"/>
                <a:ea typeface="Source Code Pro"/>
                <a:cs typeface="Source Code Pro"/>
                <a:sym typeface="Source Code Pro"/>
              </a:rPr>
              <a:t>singles</a:t>
            </a:r>
            <a:r>
              <a:rPr lang="en" sz="1150">
                <a:solidFill>
                  <a:srgbClr val="FAFBFC"/>
                </a:solidFill>
                <a:latin typeface="Source Code Pro"/>
                <a:ea typeface="Source Code Pro"/>
                <a:cs typeface="Source Code Pro"/>
                <a:sym typeface="Source Code Pro"/>
              </a:rPr>
              <a:t>", "number_of_tournaments" : 390, "number_of_titles" : 167 </a:t>
            </a:r>
            <a:r>
              <a:rPr lang="en" sz="1150">
                <a:solidFill>
                  <a:srgbClr val="0AD05B"/>
                </a:solidFill>
                <a:latin typeface="Source Code Pro"/>
                <a:ea typeface="Source Code Pro"/>
                <a:cs typeface="Source Code Pro"/>
                <a:sym typeface="Source Code Pro"/>
              </a:rPr>
              <a:t>}</a:t>
            </a:r>
            <a:r>
              <a:rPr lang="en" sz="1150">
                <a:solidFill>
                  <a:srgbClr val="FAFBFC"/>
                </a:solidFill>
                <a:latin typeface="Source Code Pro"/>
                <a:ea typeface="Source Code Pro"/>
                <a:cs typeface="Source Code Pro"/>
                <a:sym typeface="Source Code Pro"/>
              </a:rPr>
              <a:t>, </a:t>
            </a:r>
            <a:r>
              <a:rPr lang="en" sz="1150">
                <a:solidFill>
                  <a:srgbClr val="0AD05B"/>
                </a:solidFill>
                <a:latin typeface="Source Code Pro"/>
                <a:ea typeface="Source Code Pro"/>
                <a:cs typeface="Source Code Pro"/>
                <a:sym typeface="Source Code Pro"/>
              </a:rPr>
              <a:t>{</a:t>
            </a:r>
            <a:r>
              <a:rPr lang="en" sz="1150">
                <a:solidFill>
                  <a:srgbClr val="FAFBFC"/>
                </a:solidFill>
                <a:latin typeface="Source Code Pro"/>
                <a:ea typeface="Source Code Pro"/>
                <a:cs typeface="Source Code Pro"/>
                <a:sym typeface="Source Code Pro"/>
              </a:rPr>
              <a:t> "type" : "</a:t>
            </a:r>
            <a:r>
              <a:rPr lang="en" sz="1150">
                <a:solidFill>
                  <a:srgbClr val="0AD15C"/>
                </a:solidFill>
                <a:latin typeface="Source Code Pro"/>
                <a:ea typeface="Source Code Pro"/>
                <a:cs typeface="Source Code Pro"/>
                <a:sym typeface="Source Code Pro"/>
              </a:rPr>
              <a:t>doubles</a:t>
            </a:r>
            <a:r>
              <a:rPr lang="en" sz="1150">
                <a:solidFill>
                  <a:srgbClr val="FAFBFC"/>
                </a:solidFill>
                <a:latin typeface="Source Code Pro"/>
                <a:ea typeface="Source Code Pro"/>
                <a:cs typeface="Source Code Pro"/>
                <a:sym typeface="Source Code Pro"/>
              </a:rPr>
              <a:t>", "number_of_tournaments" : 233, "number_of_titles" : 177, "partner_full_name" : [ "</a:t>
            </a:r>
            <a:r>
              <a:rPr lang="en" sz="1150">
                <a:solidFill>
                  <a:srgbClr val="0AD15C"/>
                </a:solidFill>
                <a:latin typeface="Source Code Pro"/>
                <a:ea typeface="Source Code Pro"/>
                <a:cs typeface="Source Code Pro"/>
                <a:sym typeface="Source Code Pro"/>
              </a:rPr>
              <a:t>Renáta Tomanová</a:t>
            </a:r>
            <a:r>
              <a:rPr lang="en" sz="1150">
                <a:solidFill>
                  <a:srgbClr val="FAFBFC"/>
                </a:solidFill>
                <a:latin typeface="Source Code Pro"/>
                <a:ea typeface="Source Code Pro"/>
                <a:cs typeface="Source Code Pro"/>
                <a:sym typeface="Source Code Pro"/>
              </a:rPr>
              <a:t>", "</a:t>
            </a:r>
            <a:r>
              <a:rPr lang="en" sz="1150">
                <a:solidFill>
                  <a:srgbClr val="0AD15C"/>
                </a:solidFill>
                <a:latin typeface="Source Code Pro"/>
                <a:ea typeface="Source Code Pro"/>
                <a:cs typeface="Source Code Pro"/>
                <a:sym typeface="Source Code Pro"/>
              </a:rPr>
              <a:t>Beatriz Fernández</a:t>
            </a:r>
            <a:r>
              <a:rPr lang="en" sz="1150">
                <a:solidFill>
                  <a:srgbClr val="FAFBFC"/>
                </a:solidFill>
                <a:latin typeface="Source Code Pro"/>
                <a:ea typeface="Source Code Pro"/>
                <a:cs typeface="Source Code Pro"/>
                <a:sym typeface="Source Code Pro"/>
              </a:rPr>
              <a:t>", "</a:t>
            </a:r>
            <a:r>
              <a:rPr lang="en" sz="1150">
                <a:solidFill>
                  <a:srgbClr val="0AD15C"/>
                </a:solidFill>
                <a:latin typeface="Source Code Pro"/>
                <a:ea typeface="Source Code Pro"/>
                <a:cs typeface="Source Code Pro"/>
                <a:sym typeface="Source Code Pro"/>
              </a:rPr>
              <a:t>Olga Morozova</a:t>
            </a:r>
            <a:r>
              <a:rPr lang="en" sz="1150">
                <a:solidFill>
                  <a:srgbClr val="FAFBFC"/>
                </a:solidFill>
                <a:latin typeface="Source Code Pro"/>
                <a:ea typeface="Source Code Pro"/>
                <a:cs typeface="Source Code Pro"/>
                <a:sym typeface="Source Code Pro"/>
              </a:rPr>
              <a:t>", "</a:t>
            </a:r>
            <a:r>
              <a:rPr lang="en" sz="1150">
                <a:solidFill>
                  <a:srgbClr val="0AD15C"/>
                </a:solidFill>
                <a:latin typeface="Source Code Pro"/>
                <a:ea typeface="Source Code Pro"/>
                <a:cs typeface="Source Code Pro"/>
                <a:sym typeface="Source Code Pro"/>
              </a:rPr>
              <a:t>Chris Evert</a:t>
            </a:r>
            <a:r>
              <a:rPr lang="en" sz="1150">
                <a:solidFill>
                  <a:srgbClr val="FAFBFC"/>
                </a:solidFill>
                <a:latin typeface="Source Code Pro"/>
                <a:ea typeface="Source Code Pro"/>
                <a:cs typeface="Source Code Pro"/>
                <a:sym typeface="Source Code Pro"/>
              </a:rPr>
              <a:t>" ] } ] </a:t>
            </a:r>
            <a:r>
              <a:rPr lang="en" sz="1150">
                <a:solidFill>
                  <a:srgbClr val="0AD05B"/>
                </a:solidFill>
                <a:latin typeface="Source Code Pro"/>
                <a:ea typeface="Source Code Pro"/>
                <a:cs typeface="Source Code Pro"/>
                <a:sym typeface="Source Code Pro"/>
              </a:rPr>
              <a:t>}</a:t>
            </a:r>
            <a:r>
              <a:rPr lang="en" sz="1150">
                <a:solidFill>
                  <a:srgbClr val="FAFBFC"/>
                </a:solidFill>
                <a:latin typeface="Source Code Pro"/>
                <a:ea typeface="Source Code Pro"/>
                <a:cs typeface="Source Code Pro"/>
                <a:sym typeface="Source Code Pro"/>
              </a:rPr>
              <a:t>)</a:t>
            </a:r>
            <a:endParaRPr sz="115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50">
                <a:solidFill>
                  <a:srgbClr val="FAFBFC"/>
                </a:solidFill>
                <a:latin typeface="Source Code Pro"/>
                <a:ea typeface="Source Code Pro"/>
                <a:cs typeface="Source Code Pro"/>
                <a:sym typeface="Source Code Pro"/>
              </a:rPr>
              <a:t>…</a:t>
            </a:r>
            <a:endParaRPr sz="115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50">
                <a:solidFill>
                  <a:srgbClr val="FAFBFC"/>
                </a:solidFill>
                <a:latin typeface="Source Code Pro"/>
                <a:ea typeface="Source Code Pro"/>
                <a:cs typeface="Source Code Pro"/>
                <a:sym typeface="Source Code Pro"/>
              </a:rPr>
              <a:t>{</a:t>
            </a:r>
            <a:endParaRPr sz="115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50">
                <a:solidFill>
                  <a:srgbClr val="FAFBFC"/>
                </a:solidFill>
                <a:latin typeface="Source Code Pro"/>
                <a:ea typeface="Source Code Pro"/>
                <a:cs typeface="Source Code Pro"/>
                <a:sym typeface="Source Code Pro"/>
              </a:rPr>
              <a:t>	</a:t>
            </a:r>
            <a:r>
              <a:rPr lang="en" sz="1150">
                <a:solidFill>
                  <a:srgbClr val="0AD05B"/>
                </a:solidFill>
                <a:latin typeface="Source Code Pro"/>
                <a:ea typeface="Source Code Pro"/>
                <a:cs typeface="Source Code Pro"/>
                <a:sym typeface="Source Code Pro"/>
              </a:rPr>
              <a:t>acknowledged</a:t>
            </a:r>
            <a:r>
              <a:rPr lang="en" sz="1150">
                <a:solidFill>
                  <a:srgbClr val="FAFBFC"/>
                </a:solidFill>
                <a:latin typeface="Source Code Pro"/>
                <a:ea typeface="Source Code Pro"/>
                <a:cs typeface="Source Code Pro"/>
                <a:sym typeface="Source Code Pro"/>
              </a:rPr>
              <a:t> : </a:t>
            </a:r>
            <a:r>
              <a:rPr lang="en" sz="1150">
                <a:solidFill>
                  <a:srgbClr val="0AD15C"/>
                </a:solidFill>
                <a:latin typeface="Source Code Pro"/>
                <a:ea typeface="Source Code Pro"/>
                <a:cs typeface="Source Code Pro"/>
                <a:sym typeface="Source Code Pro"/>
              </a:rPr>
              <a:t>true</a:t>
            </a:r>
            <a:r>
              <a:rPr lang="en" sz="1150">
                <a:solidFill>
                  <a:srgbClr val="FAFBFC"/>
                </a:solidFill>
                <a:latin typeface="Source Code Pro"/>
                <a:ea typeface="Source Code Pro"/>
                <a:cs typeface="Source Code Pro"/>
                <a:sym typeface="Source Code Pro"/>
              </a:rPr>
              <a:t>,</a:t>
            </a:r>
            <a:endParaRPr sz="115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50">
                <a:solidFill>
                  <a:srgbClr val="FAFBFC"/>
                </a:solidFill>
                <a:latin typeface="Source Code Pro"/>
                <a:ea typeface="Source Code Pro"/>
                <a:cs typeface="Source Code Pro"/>
                <a:sym typeface="Source Code Pro"/>
              </a:rPr>
              <a:t>	</a:t>
            </a:r>
            <a:r>
              <a:rPr lang="en" sz="1150">
                <a:solidFill>
                  <a:srgbClr val="0AD05B"/>
                </a:solidFill>
                <a:latin typeface="Source Code Pro"/>
                <a:ea typeface="Source Code Pro"/>
                <a:cs typeface="Source Code Pro"/>
                <a:sym typeface="Source Code Pro"/>
              </a:rPr>
              <a:t>insertedId</a:t>
            </a:r>
            <a:r>
              <a:rPr lang="en" sz="1150">
                <a:solidFill>
                  <a:srgbClr val="FAFBFC"/>
                </a:solidFill>
                <a:latin typeface="Source Code Pro"/>
                <a:ea typeface="Source Code Pro"/>
                <a:cs typeface="Source Code Pro"/>
                <a:sym typeface="Source Code Pro"/>
              </a:rPr>
              <a:t> : ObjectId(</a:t>
            </a:r>
            <a:r>
              <a:rPr lang="en" sz="1150">
                <a:solidFill>
                  <a:srgbClr val="0AD05B"/>
                </a:solidFill>
                <a:latin typeface="Source Code Pro"/>
                <a:ea typeface="Source Code Pro"/>
                <a:cs typeface="Source Code Pro"/>
                <a:sym typeface="Source Code Pro"/>
              </a:rPr>
              <a:t>5f3a594ae90262aae835efba</a:t>
            </a:r>
            <a:r>
              <a:rPr lang="en" sz="1150">
                <a:solidFill>
                  <a:srgbClr val="FAFBFC"/>
                </a:solidFill>
                <a:latin typeface="Source Code Pro"/>
                <a:ea typeface="Source Code Pro"/>
                <a:cs typeface="Source Code Pro"/>
                <a:sym typeface="Source Code Pro"/>
              </a:rPr>
              <a:t>)</a:t>
            </a:r>
            <a:endParaRPr sz="1500">
              <a:latin typeface="Source Code Pro"/>
              <a:ea typeface="Source Code Pro"/>
              <a:cs typeface="Source Code Pro"/>
              <a:sym typeface="Source Code Pro"/>
            </a:endParaRPr>
          </a:p>
        </p:txBody>
      </p:sp>
      <p:sp>
        <p:nvSpPr>
          <p:cNvPr id="5048" name="Google Shape;5048;p359"/>
          <p:cNvSpPr txBox="1"/>
          <p:nvPr/>
        </p:nvSpPr>
        <p:spPr>
          <a:xfrm>
            <a:off x="304800" y="4267200"/>
            <a:ext cx="50205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049" name="Google Shape;5049;p359"/>
          <p:cNvSpPr txBox="1"/>
          <p:nvPr/>
        </p:nvSpPr>
        <p:spPr>
          <a:xfrm>
            <a:off x="567150" y="1162800"/>
            <a:ext cx="73422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800">
                <a:solidFill>
                  <a:srgbClr val="FAFBFC"/>
                </a:solidFill>
                <a:latin typeface="Noto Serif JP"/>
                <a:ea typeface="Noto Serif JP"/>
                <a:cs typeface="Noto Serif JP"/>
                <a:sym typeface="Noto Serif JP"/>
              </a:rPr>
              <a:t>Let’s insert a document with embedded data</a:t>
            </a:r>
            <a:endParaRPr sz="1800"/>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5" name="Shape 4915"/>
        <p:cNvGrpSpPr/>
        <p:nvPr/>
      </p:nvGrpSpPr>
      <p:grpSpPr>
        <a:xfrm>
          <a:off x="0" y="0"/>
          <a:ext cx="0" cy="0"/>
          <a:chOff x="0" y="0"/>
          <a:chExt cx="0" cy="0"/>
        </a:xfrm>
      </p:grpSpPr>
      <p:sp>
        <p:nvSpPr>
          <p:cNvPr id="4916" name="Google Shape;4916;p342"/>
          <p:cNvSpPr txBox="1"/>
          <p:nvPr>
            <p:ph type="title"/>
          </p:nvPr>
        </p:nvSpPr>
        <p:spPr>
          <a:xfrm>
            <a:off x="3922148" y="45918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Overview</a:t>
            </a:r>
            <a:endParaRPr/>
          </a:p>
        </p:txBody>
      </p:sp>
      <p:cxnSp>
        <p:nvCxnSpPr>
          <p:cNvPr id="4917" name="Google Shape;4917;p342"/>
          <p:cNvCxnSpPr/>
          <p:nvPr/>
        </p:nvCxnSpPr>
        <p:spPr>
          <a:xfrm>
            <a:off x="6193150" y="1316525"/>
            <a:ext cx="11400" cy="3594600"/>
          </a:xfrm>
          <a:prstGeom prst="straightConnector1">
            <a:avLst/>
          </a:prstGeom>
          <a:noFill/>
          <a:ln cap="flat" cmpd="sng" w="19050">
            <a:solidFill>
              <a:schemeClr val="lt2"/>
            </a:solidFill>
            <a:prstDash val="solid"/>
            <a:round/>
            <a:headEnd len="med" w="med" type="none"/>
            <a:tailEnd len="med" w="med" type="none"/>
          </a:ln>
        </p:spPr>
      </p:cxnSp>
      <p:sp>
        <p:nvSpPr>
          <p:cNvPr id="4918" name="Google Shape;4918;p342"/>
          <p:cNvSpPr/>
          <p:nvPr/>
        </p:nvSpPr>
        <p:spPr>
          <a:xfrm>
            <a:off x="650225" y="3455150"/>
            <a:ext cx="5338800" cy="10014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A whole lecture or spread out across multiple lecture periods</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Handouts / asynchronous learning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Supplemental reading material - read on your own / not part of formal teaching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Complement to University courses </a:t>
            </a:r>
            <a:r>
              <a:rPr lang="en" sz="1200" u="sng">
                <a:solidFill>
                  <a:schemeClr val="lt2"/>
                </a:solidFill>
                <a:latin typeface="Lexend Deca Light"/>
                <a:ea typeface="Lexend Deca Light"/>
                <a:cs typeface="Lexend Deca Light"/>
                <a:sym typeface="Lexend Deca Light"/>
                <a:hlinkClick r:id="rId3">
                  <a:extLst>
                    <a:ext uri="{A12FA001-AC4F-418D-AE19-62706E023703}">
                      <ahyp:hlinkClr val="tx"/>
                    </a:ext>
                  </a:extLst>
                </a:hlinkClick>
              </a:rPr>
              <a:t>Introduction to MongoDB</a:t>
            </a:r>
            <a:r>
              <a:rPr lang="en" sz="1200">
                <a:latin typeface="Lexend Deca Light"/>
                <a:ea typeface="Lexend Deca Light"/>
                <a:cs typeface="Lexend Deca Light"/>
                <a:sym typeface="Lexend Deca Light"/>
              </a:rPr>
              <a:t> and </a:t>
            </a:r>
            <a:r>
              <a:rPr lang="en" sz="1200" u="sng">
                <a:solidFill>
                  <a:schemeClr val="lt2"/>
                </a:solidFill>
                <a:latin typeface="Lexend Deca Light"/>
                <a:ea typeface="Lexend Deca Light"/>
                <a:cs typeface="Lexend Deca Light"/>
                <a:sym typeface="Lexend Deca Light"/>
                <a:hlinkClick r:id="rId4">
                  <a:extLst>
                    <a:ext uri="{A12FA001-AC4F-418D-AE19-62706E023703}">
                      <ahyp:hlinkClr val="tx"/>
                    </a:ext>
                  </a:extLst>
                </a:hlinkClick>
              </a:rPr>
              <a:t>MongoDB for SQL Pros</a:t>
            </a:r>
            <a:endParaRPr sz="1200">
              <a:latin typeface="Lexend Deca Light"/>
              <a:ea typeface="Lexend Deca Light"/>
              <a:cs typeface="Lexend Deca Light"/>
              <a:sym typeface="Lexend Deca Light"/>
            </a:endParaRPr>
          </a:p>
        </p:txBody>
      </p:sp>
      <p:sp>
        <p:nvSpPr>
          <p:cNvPr id="4919" name="Google Shape;4919;p342"/>
          <p:cNvSpPr txBox="1"/>
          <p:nvPr/>
        </p:nvSpPr>
        <p:spPr>
          <a:xfrm>
            <a:off x="6924313" y="1316525"/>
            <a:ext cx="15156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At a Glance</a:t>
            </a:r>
            <a:endParaRPr sz="1200">
              <a:latin typeface="Lexend Deca Light"/>
              <a:ea typeface="Lexend Deca Light"/>
              <a:cs typeface="Lexend Deca Light"/>
              <a:sym typeface="Lexend Deca Light"/>
            </a:endParaRPr>
          </a:p>
        </p:txBody>
      </p:sp>
      <p:sp>
        <p:nvSpPr>
          <p:cNvPr id="4920" name="Google Shape;4920;p342"/>
          <p:cNvSpPr txBox="1"/>
          <p:nvPr/>
        </p:nvSpPr>
        <p:spPr>
          <a:xfrm>
            <a:off x="420308" y="2979838"/>
            <a:ext cx="2426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Suggested Uses</a:t>
            </a:r>
            <a:endParaRPr>
              <a:latin typeface="Lexend Deca"/>
              <a:ea typeface="Lexend Deca"/>
              <a:cs typeface="Lexend Deca"/>
              <a:sym typeface="Lexend Deca"/>
            </a:endParaRPr>
          </a:p>
        </p:txBody>
      </p:sp>
      <p:sp>
        <p:nvSpPr>
          <p:cNvPr id="4921" name="Google Shape;4921;p342"/>
          <p:cNvSpPr txBox="1"/>
          <p:nvPr/>
        </p:nvSpPr>
        <p:spPr>
          <a:xfrm>
            <a:off x="420300" y="764088"/>
            <a:ext cx="3188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Learning Objectives</a:t>
            </a:r>
            <a:endParaRPr>
              <a:latin typeface="Lexend Deca"/>
              <a:ea typeface="Lexend Deca"/>
              <a:cs typeface="Lexend Deca"/>
              <a:sym typeface="Lexend Deca"/>
            </a:endParaRPr>
          </a:p>
        </p:txBody>
      </p:sp>
      <p:sp>
        <p:nvSpPr>
          <p:cNvPr id="4922" name="Google Shape;4922;p342"/>
          <p:cNvSpPr txBox="1"/>
          <p:nvPr/>
        </p:nvSpPr>
        <p:spPr>
          <a:xfrm>
            <a:off x="7189775" y="1809400"/>
            <a:ext cx="1699200" cy="1911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Length: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90 minutes</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Level:</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Intermediate</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Prerequisites: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u="sng">
                <a:solidFill>
                  <a:schemeClr val="hlink"/>
                </a:solidFill>
                <a:latin typeface="Lexend Deca Light"/>
                <a:ea typeface="Lexend Deca Light"/>
                <a:cs typeface="Lexend Deca Light"/>
                <a:sym typeface="Lexend Deca Light"/>
                <a:hlinkClick r:id="rId5"/>
              </a:rPr>
              <a:t>The MongoDB Query Language (MQL)</a:t>
            </a:r>
            <a:endParaRPr/>
          </a:p>
        </p:txBody>
      </p:sp>
      <p:pic>
        <p:nvPicPr>
          <p:cNvPr id="4923" name="Google Shape;4923;p342"/>
          <p:cNvPicPr preferRelativeResize="0"/>
          <p:nvPr/>
        </p:nvPicPr>
        <p:blipFill>
          <a:blip r:embed="rId6">
            <a:alphaModFix/>
          </a:blip>
          <a:stretch>
            <a:fillRect/>
          </a:stretch>
        </p:blipFill>
        <p:spPr>
          <a:xfrm>
            <a:off x="6649938" y="2467750"/>
            <a:ext cx="400199" cy="400199"/>
          </a:xfrm>
          <a:prstGeom prst="rect">
            <a:avLst/>
          </a:prstGeom>
          <a:noFill/>
          <a:ln>
            <a:noFill/>
          </a:ln>
        </p:spPr>
      </p:pic>
      <p:pic>
        <p:nvPicPr>
          <p:cNvPr id="4924" name="Google Shape;4924;p342"/>
          <p:cNvPicPr preferRelativeResize="0"/>
          <p:nvPr/>
        </p:nvPicPr>
        <p:blipFill>
          <a:blip r:embed="rId7">
            <a:alphaModFix/>
          </a:blip>
          <a:stretch>
            <a:fillRect/>
          </a:stretch>
        </p:blipFill>
        <p:spPr>
          <a:xfrm>
            <a:off x="6552500" y="1835400"/>
            <a:ext cx="501250" cy="501250"/>
          </a:xfrm>
          <a:prstGeom prst="rect">
            <a:avLst/>
          </a:prstGeom>
          <a:noFill/>
          <a:ln>
            <a:noFill/>
          </a:ln>
        </p:spPr>
      </p:pic>
      <p:pic>
        <p:nvPicPr>
          <p:cNvPr id="4925" name="Google Shape;4925;p342"/>
          <p:cNvPicPr preferRelativeResize="0"/>
          <p:nvPr/>
        </p:nvPicPr>
        <p:blipFill>
          <a:blip r:embed="rId8">
            <a:alphaModFix/>
          </a:blip>
          <a:stretch>
            <a:fillRect/>
          </a:stretch>
        </p:blipFill>
        <p:spPr>
          <a:xfrm>
            <a:off x="6649950" y="2999050"/>
            <a:ext cx="464099" cy="464099"/>
          </a:xfrm>
          <a:prstGeom prst="rect">
            <a:avLst/>
          </a:prstGeom>
          <a:noFill/>
          <a:ln>
            <a:noFill/>
          </a:ln>
        </p:spPr>
      </p:pic>
      <p:sp>
        <p:nvSpPr>
          <p:cNvPr id="4926" name="Google Shape;4926;p342"/>
          <p:cNvSpPr txBox="1"/>
          <p:nvPr/>
        </p:nvSpPr>
        <p:spPr>
          <a:xfrm>
            <a:off x="650225" y="1101575"/>
            <a:ext cx="4998300" cy="18564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200">
                <a:latin typeface="Lexend Deca Light"/>
                <a:ea typeface="Lexend Deca Light"/>
                <a:cs typeface="Lexend Deca Light"/>
                <a:sym typeface="Lexend Deca Light"/>
              </a:rPr>
              <a:t>At the end of this lesson, learners will be able to: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Return data from documents that contain embedded or nested subdocuments using MQL.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Query for null or missing fields.</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Understand how to use the projection to query more precise data.</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 Identify the constructs of an array and how to query when one is present in a document. </a:t>
            </a:r>
            <a:endParaRPr sz="1200">
              <a:latin typeface="Lexend Deca Light"/>
              <a:ea typeface="Lexend Deca Light"/>
              <a:cs typeface="Lexend Deca Light"/>
              <a:sym typeface="Lexend Deca Light"/>
            </a:endParaRPr>
          </a:p>
        </p:txBody>
      </p:sp>
      <p:sp>
        <p:nvSpPr>
          <p:cNvPr id="4927" name="Google Shape;4927;p342"/>
          <p:cNvSpPr txBox="1"/>
          <p:nvPr/>
        </p:nvSpPr>
        <p:spPr>
          <a:xfrm>
            <a:off x="6292225" y="4259225"/>
            <a:ext cx="2709600" cy="7143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This work is licensed under the </a:t>
            </a:r>
            <a:r>
              <a:rPr lang="en" sz="800" u="sng">
                <a:solidFill>
                  <a:schemeClr val="dk1"/>
                </a:solidFill>
                <a:latin typeface="Lexend Deca Light"/>
                <a:ea typeface="Lexend Deca Light"/>
                <a:cs typeface="Lexend Deca Light"/>
                <a:sym typeface="Lexend Deca Light"/>
                <a:hlinkClick r:id="rId9">
                  <a:extLst>
                    <a:ext uri="{A12FA001-AC4F-418D-AE19-62706E023703}">
                      <ahyp:hlinkClr val="tx"/>
                    </a:ext>
                  </a:extLst>
                </a:hlinkClick>
              </a:rPr>
              <a:t>Creative Commons Attribution-NonCommercial-ShareAlike 3.0 Unported License</a:t>
            </a:r>
            <a:r>
              <a:rPr lang="en" sz="800">
                <a:solidFill>
                  <a:schemeClr val="dk1"/>
                </a:solidFill>
                <a:latin typeface="Lexend Deca Light"/>
                <a:ea typeface="Lexend Deca Light"/>
                <a:cs typeface="Lexend Deca Light"/>
                <a:sym typeface="Lexend Deca Light"/>
              </a:rPr>
              <a:t> </a:t>
            </a:r>
            <a:endParaRPr sz="800">
              <a:solidFill>
                <a:schemeClr val="dk1"/>
              </a:solidFill>
              <a:latin typeface="Lexend Deca Light"/>
              <a:ea typeface="Lexend Deca Light"/>
              <a:cs typeface="Lexend Deca Light"/>
              <a:sym typeface="Lexend Deca Light"/>
            </a:endParaRPr>
          </a:p>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(CC BY-NC-SA 3.0)</a:t>
            </a:r>
            <a:endParaRPr sz="800">
              <a:solidFill>
                <a:schemeClr val="dk1"/>
              </a:solidFill>
            </a:endParaRPr>
          </a:p>
        </p:txBody>
      </p:sp>
      <p:sp>
        <p:nvSpPr>
          <p:cNvPr id="4928" name="Google Shape;4928;p342"/>
          <p:cNvSpPr txBox="1"/>
          <p:nvPr/>
        </p:nvSpPr>
        <p:spPr>
          <a:xfrm>
            <a:off x="393725" y="4619525"/>
            <a:ext cx="55113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exend Deca Light"/>
                <a:ea typeface="Lexend Deca Light"/>
                <a:cs typeface="Lexend Deca Light"/>
                <a:sym typeface="Lexend Deca Light"/>
              </a:rPr>
              <a:t>This lesson is a part of the courses </a:t>
            </a:r>
            <a:r>
              <a:rPr lang="en" sz="1100" u="sng">
                <a:solidFill>
                  <a:schemeClr val="hlink"/>
                </a:solidFill>
                <a:latin typeface="Lexend Deca Light"/>
                <a:ea typeface="Lexend Deca Light"/>
                <a:cs typeface="Lexend Deca Light"/>
                <a:sym typeface="Lexend Deca Light"/>
                <a:hlinkClick r:id="rId10"/>
              </a:rPr>
              <a:t>Querying in Non-Relational Databases</a:t>
            </a:r>
            <a:r>
              <a:rPr lang="en" sz="1100">
                <a:latin typeface="Lexend Deca Light"/>
                <a:ea typeface="Lexend Deca Light"/>
                <a:cs typeface="Lexend Deca Light"/>
                <a:sym typeface="Lexend Deca Light"/>
              </a:rPr>
              <a:t> and </a:t>
            </a:r>
            <a:r>
              <a:rPr lang="en" sz="1100" u="sng">
                <a:solidFill>
                  <a:schemeClr val="lt2"/>
                </a:solidFill>
                <a:latin typeface="Lexend Deca Light"/>
                <a:ea typeface="Lexend Deca Light"/>
                <a:cs typeface="Lexend Deca Light"/>
                <a:sym typeface="Lexend Deca Light"/>
                <a:hlinkClick r:id="rId11">
                  <a:extLst>
                    <a:ext uri="{A12FA001-AC4F-418D-AE19-62706E023703}">
                      <ahyp:hlinkClr val="tx"/>
                    </a:ext>
                  </a:extLst>
                </a:hlinkClick>
              </a:rPr>
              <a:t>Introduction to Modern Databases with MongoDB</a:t>
            </a:r>
            <a:r>
              <a:rPr lang="en" sz="1100">
                <a:latin typeface="Lexend Deca Light"/>
                <a:ea typeface="Lexend Deca Light"/>
                <a:cs typeface="Lexend Deca Light"/>
                <a:sym typeface="Lexend Deca Light"/>
              </a:rPr>
              <a:t>. </a:t>
            </a:r>
            <a:endParaRPr sz="900">
              <a:latin typeface="Lexend Deca Light"/>
              <a:ea typeface="Lexend Deca Light"/>
              <a:cs typeface="Lexend Deca Light"/>
              <a:sym typeface="Lexend Deca 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3" name="Shape 5053"/>
        <p:cNvGrpSpPr/>
        <p:nvPr/>
      </p:nvGrpSpPr>
      <p:grpSpPr>
        <a:xfrm>
          <a:off x="0" y="0"/>
          <a:ext cx="0" cy="0"/>
          <a:chOff x="0" y="0"/>
          <a:chExt cx="0" cy="0"/>
        </a:xfrm>
      </p:grpSpPr>
      <p:sp>
        <p:nvSpPr>
          <p:cNvPr id="5054" name="Google Shape;5054;p360"/>
          <p:cNvSpPr txBox="1"/>
          <p:nvPr/>
        </p:nvSpPr>
        <p:spPr>
          <a:xfrm>
            <a:off x="734150" y="1284700"/>
            <a:ext cx="84618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use find() and project on embedded data</a:t>
            </a:r>
            <a:endParaRPr sz="1600">
              <a:solidFill>
                <a:srgbClr val="FAFBFC"/>
              </a:solidFill>
              <a:latin typeface="Lexend Deca Light"/>
              <a:ea typeface="Lexend Deca Light"/>
              <a:cs typeface="Lexend Deca Light"/>
              <a:sym typeface="Lexend Deca Light"/>
            </a:endParaRPr>
          </a:p>
        </p:txBody>
      </p:sp>
      <p:sp>
        <p:nvSpPr>
          <p:cNvPr id="5055" name="Google Shape;5055;p360"/>
          <p:cNvSpPr txBox="1"/>
          <p:nvPr/>
        </p:nvSpPr>
        <p:spPr>
          <a:xfrm>
            <a:off x="805275" y="1991450"/>
            <a:ext cx="7811700" cy="15624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a:solidFill>
                  <a:srgbClr val="FAFBFC"/>
                </a:solidFill>
                <a:latin typeface="Source Code Pro Medium"/>
                <a:ea typeface="Source Code Pro Medium"/>
                <a:cs typeface="Source Code Pro Medium"/>
                <a:sym typeface="Source Code Pro Medium"/>
              </a:rPr>
              <a:t>&gt;&gt;&gt; sportsCol.find({"athlete_full_name": "</a:t>
            </a:r>
            <a:r>
              <a:rPr lang="en">
                <a:solidFill>
                  <a:srgbClr val="0AD15C"/>
                </a:solidFill>
                <a:latin typeface="Source Code Pro Medium"/>
                <a:ea typeface="Source Code Pro Medium"/>
                <a:cs typeface="Source Code Pro Medium"/>
                <a:sym typeface="Source Code Pro Medium"/>
              </a:rPr>
              <a:t>Martina Navratilova</a:t>
            </a:r>
            <a:r>
              <a:rPr lang="en">
                <a:solidFill>
                  <a:srgbClr val="FAFBFC"/>
                </a:solidFill>
                <a:latin typeface="Source Code Pro Medium"/>
                <a:ea typeface="Source Code Pro Medium"/>
                <a:cs typeface="Source Code Pro Medium"/>
                <a:sym typeface="Source Code Pro Medium"/>
              </a:rPr>
              <a:t>"},{"event.type": </a:t>
            </a:r>
            <a:r>
              <a:rPr lang="en">
                <a:solidFill>
                  <a:srgbClr val="0AD15C"/>
                </a:solidFill>
                <a:latin typeface="Source Code Pro Medium"/>
                <a:ea typeface="Source Code Pro Medium"/>
                <a:cs typeface="Source Code Pro Medium"/>
                <a:sym typeface="Source Code Pro Medium"/>
              </a:rPr>
              <a:t>1</a:t>
            </a:r>
            <a:r>
              <a:rPr lang="en">
                <a:solidFill>
                  <a:srgbClr val="FAFBFC"/>
                </a:solidFill>
                <a:latin typeface="Source Code Pro Medium"/>
                <a:ea typeface="Source Code Pro Medium"/>
                <a:cs typeface="Source Code Pro Medium"/>
                <a:sym typeface="Source Code Pro Medium"/>
              </a:rPr>
              <a:t>})</a:t>
            </a:r>
            <a:endParaRPr>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1500"/>
              </a:spcAft>
              <a:buNone/>
            </a:pPr>
            <a:r>
              <a:rPr lang="en">
                <a:solidFill>
                  <a:srgbClr val="FAFBFC"/>
                </a:solidFill>
                <a:latin typeface="Source Code Pro Medium"/>
                <a:ea typeface="Source Code Pro Medium"/>
                <a:cs typeface="Source Code Pro Medium"/>
                <a:sym typeface="Source Code Pro Medium"/>
              </a:rPr>
              <a:t>{ "</a:t>
            </a:r>
            <a:r>
              <a:rPr lang="en">
                <a:solidFill>
                  <a:srgbClr val="13AA52"/>
                </a:solidFill>
                <a:latin typeface="Source Code Pro Medium"/>
                <a:ea typeface="Source Code Pro Medium"/>
                <a:cs typeface="Source Code Pro Medium"/>
                <a:sym typeface="Source Code Pro Medium"/>
              </a:rPr>
              <a:t>_id</a:t>
            </a:r>
            <a:r>
              <a:rPr lang="en">
                <a:solidFill>
                  <a:srgbClr val="FAFBFC"/>
                </a:solidFill>
                <a:latin typeface="Source Code Pro Medium"/>
                <a:ea typeface="Source Code Pro Medium"/>
                <a:cs typeface="Source Code Pro Medium"/>
                <a:sym typeface="Source Code Pro Medium"/>
              </a:rPr>
              <a:t>": ObjectId(</a:t>
            </a:r>
            <a:r>
              <a:rPr lang="en">
                <a:solidFill>
                  <a:srgbClr val="0AD05B"/>
                </a:solidFill>
                <a:latin typeface="Source Code Pro Medium"/>
                <a:ea typeface="Source Code Pro Medium"/>
                <a:cs typeface="Source Code Pro Medium"/>
                <a:sym typeface="Source Code Pro Medium"/>
              </a:rPr>
              <a:t>5f3a594ae90262aae835efba</a:t>
            </a:r>
            <a:r>
              <a:rPr lang="en">
                <a:solidFill>
                  <a:srgbClr val="FAFBFC"/>
                </a:solidFill>
                <a:latin typeface="Source Code Pro Medium"/>
                <a:ea typeface="Source Code Pro Medium"/>
                <a:cs typeface="Source Code Pro Medium"/>
                <a:sym typeface="Source Code Pro Medium"/>
              </a:rPr>
              <a:t>), "</a:t>
            </a:r>
            <a:r>
              <a:rPr lang="en">
                <a:solidFill>
                  <a:srgbClr val="0AD05B"/>
                </a:solidFill>
                <a:latin typeface="Source Code Pro Medium"/>
                <a:ea typeface="Source Code Pro Medium"/>
                <a:cs typeface="Source Code Pro Medium"/>
                <a:sym typeface="Source Code Pro Medium"/>
              </a:rPr>
              <a:t>event</a:t>
            </a:r>
            <a:r>
              <a:rPr lang="en">
                <a:solidFill>
                  <a:srgbClr val="FAFBFC"/>
                </a:solidFill>
                <a:latin typeface="Source Code Pro Medium"/>
                <a:ea typeface="Source Code Pro Medium"/>
                <a:cs typeface="Source Code Pro Medium"/>
                <a:sym typeface="Source Code Pro Medium"/>
              </a:rPr>
              <a:t>" : [ { "</a:t>
            </a:r>
            <a:r>
              <a:rPr lang="en">
                <a:solidFill>
                  <a:srgbClr val="0AD05B"/>
                </a:solidFill>
                <a:latin typeface="Source Code Pro Medium"/>
                <a:ea typeface="Source Code Pro Medium"/>
                <a:cs typeface="Source Code Pro Medium"/>
                <a:sym typeface="Source Code Pro Medium"/>
              </a:rPr>
              <a:t>type</a:t>
            </a:r>
            <a:r>
              <a:rPr lang="en">
                <a:solidFill>
                  <a:srgbClr val="FAFBFC"/>
                </a:solidFill>
                <a:latin typeface="Source Code Pro Medium"/>
                <a:ea typeface="Source Code Pro Medium"/>
                <a:cs typeface="Source Code Pro Medium"/>
                <a:sym typeface="Source Code Pro Medium"/>
              </a:rPr>
              <a:t>" : "</a:t>
            </a:r>
            <a:r>
              <a:rPr lang="en">
                <a:solidFill>
                  <a:srgbClr val="0AD05B"/>
                </a:solidFill>
                <a:latin typeface="Source Code Pro Medium"/>
                <a:ea typeface="Source Code Pro Medium"/>
                <a:cs typeface="Source Code Pro Medium"/>
                <a:sym typeface="Source Code Pro Medium"/>
              </a:rPr>
              <a:t>singles</a:t>
            </a:r>
            <a:r>
              <a:rPr lang="en">
                <a:solidFill>
                  <a:srgbClr val="FAFBFC"/>
                </a:solidFill>
                <a:latin typeface="Source Code Pro Medium"/>
                <a:ea typeface="Source Code Pro Medium"/>
                <a:cs typeface="Source Code Pro Medium"/>
                <a:sym typeface="Source Code Pro Medium"/>
              </a:rPr>
              <a:t>" }, { "</a:t>
            </a:r>
            <a:r>
              <a:rPr lang="en">
                <a:solidFill>
                  <a:srgbClr val="0AD05B"/>
                </a:solidFill>
                <a:latin typeface="Source Code Pro Medium"/>
                <a:ea typeface="Source Code Pro Medium"/>
                <a:cs typeface="Source Code Pro Medium"/>
                <a:sym typeface="Source Code Pro Medium"/>
              </a:rPr>
              <a:t>type</a:t>
            </a:r>
            <a:r>
              <a:rPr lang="en">
                <a:solidFill>
                  <a:srgbClr val="FAFBFC"/>
                </a:solidFill>
                <a:latin typeface="Source Code Pro Medium"/>
                <a:ea typeface="Source Code Pro Medium"/>
                <a:cs typeface="Source Code Pro Medium"/>
                <a:sym typeface="Source Code Pro Medium"/>
              </a:rPr>
              <a:t>" : "</a:t>
            </a:r>
            <a:r>
              <a:rPr lang="en">
                <a:solidFill>
                  <a:srgbClr val="0AD05B"/>
                </a:solidFill>
                <a:latin typeface="Source Code Pro Medium"/>
                <a:ea typeface="Source Code Pro Medium"/>
                <a:cs typeface="Source Code Pro Medium"/>
                <a:sym typeface="Source Code Pro Medium"/>
              </a:rPr>
              <a:t>doubles</a:t>
            </a:r>
            <a:r>
              <a:rPr lang="en">
                <a:solidFill>
                  <a:srgbClr val="FAFBFC"/>
                </a:solidFill>
                <a:latin typeface="Source Code Pro Medium"/>
                <a:ea typeface="Source Code Pro Medium"/>
                <a:cs typeface="Source Code Pro Medium"/>
                <a:sym typeface="Source Code Pro Medium"/>
              </a:rPr>
              <a:t>" } ] }</a:t>
            </a:r>
            <a:endParaRPr sz="1250">
              <a:solidFill>
                <a:srgbClr val="FAFBFC"/>
              </a:solidFill>
              <a:latin typeface="Source Code Pro Medium"/>
              <a:ea typeface="Source Code Pro Medium"/>
              <a:cs typeface="Source Code Pro Medium"/>
              <a:sym typeface="Source Code Pro Medium"/>
            </a:endParaRPr>
          </a:p>
        </p:txBody>
      </p:sp>
      <p:sp>
        <p:nvSpPr>
          <p:cNvPr id="5056" name="Google Shape;5056;p360"/>
          <p:cNvSpPr txBox="1"/>
          <p:nvPr/>
        </p:nvSpPr>
        <p:spPr>
          <a:xfrm>
            <a:off x="173800" y="4168350"/>
            <a:ext cx="46695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057" name="Google Shape;5057;p360"/>
          <p:cNvSpPr txBox="1"/>
          <p:nvPr/>
        </p:nvSpPr>
        <p:spPr>
          <a:xfrm>
            <a:off x="309550" y="362550"/>
            <a:ext cx="80808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Exercise: Embedding Documents</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1" name="Shape 5061"/>
        <p:cNvGrpSpPr/>
        <p:nvPr/>
      </p:nvGrpSpPr>
      <p:grpSpPr>
        <a:xfrm>
          <a:off x="0" y="0"/>
          <a:ext cx="0" cy="0"/>
          <a:chOff x="0" y="0"/>
          <a:chExt cx="0" cy="0"/>
        </a:xfrm>
      </p:grpSpPr>
      <p:sp>
        <p:nvSpPr>
          <p:cNvPr id="5062" name="Google Shape;5062;p361"/>
          <p:cNvSpPr txBox="1"/>
          <p:nvPr/>
        </p:nvSpPr>
        <p:spPr>
          <a:xfrm>
            <a:off x="622725" y="362550"/>
            <a:ext cx="7815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Exercise: Embedding Documents</a:t>
            </a:r>
            <a:endParaRPr sz="3000">
              <a:solidFill>
                <a:schemeClr val="lt1"/>
              </a:solidFill>
              <a:latin typeface="Noto Serif JP"/>
              <a:ea typeface="Noto Serif JP"/>
              <a:cs typeface="Noto Serif JP"/>
              <a:sym typeface="Noto Serif JP"/>
            </a:endParaRPr>
          </a:p>
        </p:txBody>
      </p:sp>
      <p:sp>
        <p:nvSpPr>
          <p:cNvPr id="5063" name="Google Shape;5063;p361"/>
          <p:cNvSpPr txBox="1"/>
          <p:nvPr/>
        </p:nvSpPr>
        <p:spPr>
          <a:xfrm>
            <a:off x="968100" y="1115700"/>
            <a:ext cx="7207800" cy="149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a:solidFill>
                  <a:schemeClr val="lt1"/>
                </a:solidFill>
                <a:latin typeface="Lexend Deca Light"/>
                <a:ea typeface="Lexend Deca Light"/>
                <a:cs typeface="Lexend Deca Light"/>
                <a:sym typeface="Lexend Deca Light"/>
              </a:rPr>
              <a:t>We will use updateMany() to update three documents. Using the same window, change </a:t>
            </a:r>
            <a:r>
              <a:rPr lang="en">
                <a:solidFill>
                  <a:schemeClr val="dk2"/>
                </a:solidFill>
                <a:latin typeface="Lexend Deca SemiBold"/>
                <a:ea typeface="Lexend Deca SemiBold"/>
                <a:cs typeface="Lexend Deca SemiBold"/>
                <a:sym typeface="Lexend Deca SemiBold"/>
              </a:rPr>
              <a:t>&lt;a&gt;</a:t>
            </a:r>
            <a:r>
              <a:rPr lang="en">
                <a:solidFill>
                  <a:schemeClr val="lt1"/>
                </a:solidFill>
                <a:latin typeface="Lexend Deca Light"/>
                <a:ea typeface="Lexend Deca Light"/>
                <a:cs typeface="Lexend Deca Light"/>
                <a:sym typeface="Lexend Deca Light"/>
              </a:rPr>
              <a:t> to the embedded field for event types.</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a:solidFill>
                  <a:schemeClr val="lt1"/>
                </a:solidFill>
                <a:latin typeface="Lexend Deca Light"/>
                <a:ea typeface="Lexend Deca Light"/>
                <a:cs typeface="Lexend Deca Light"/>
                <a:sym typeface="Lexend Deca Light"/>
              </a:rPr>
              <a:t>Change </a:t>
            </a:r>
            <a:r>
              <a:rPr lang="en">
                <a:solidFill>
                  <a:schemeClr val="dk2"/>
                </a:solidFill>
                <a:latin typeface="Lexend Deca SemiBold"/>
                <a:ea typeface="Lexend Deca SemiBold"/>
                <a:cs typeface="Lexend Deca SemiBold"/>
                <a:sym typeface="Lexend Deca SemiBold"/>
              </a:rPr>
              <a:t>&lt;b&gt;</a:t>
            </a:r>
            <a:r>
              <a:rPr lang="en">
                <a:solidFill>
                  <a:schemeClr val="lt1"/>
                </a:solidFill>
                <a:latin typeface="Lexend Deca Light"/>
                <a:ea typeface="Lexend Deca Light"/>
                <a:cs typeface="Lexend Deca Light"/>
                <a:sym typeface="Lexend Deca Light"/>
              </a:rPr>
              <a:t> to the value necessary to find the singles titles.</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2500"/>
              </a:spcAft>
              <a:buNone/>
            </a:pPr>
            <a:r>
              <a:rPr lang="en">
                <a:solidFill>
                  <a:schemeClr val="lt1"/>
                </a:solidFill>
                <a:latin typeface="Lexend Deca Light"/>
                <a:ea typeface="Lexend Deca Light"/>
                <a:cs typeface="Lexend Deca Light"/>
                <a:sym typeface="Lexend Deca Light"/>
              </a:rPr>
              <a:t>To shorten the response, we use project to limit it to the event document.</a:t>
            </a:r>
            <a:endParaRPr>
              <a:solidFill>
                <a:schemeClr val="lt1"/>
              </a:solidFill>
              <a:latin typeface="Lexend Deca Light"/>
              <a:ea typeface="Lexend Deca Light"/>
              <a:cs typeface="Lexend Deca Light"/>
              <a:sym typeface="Lexend Deca Light"/>
            </a:endParaRPr>
          </a:p>
        </p:txBody>
      </p:sp>
      <p:sp>
        <p:nvSpPr>
          <p:cNvPr id="5064" name="Google Shape;5064;p361"/>
          <p:cNvSpPr txBox="1"/>
          <p:nvPr/>
        </p:nvSpPr>
        <p:spPr>
          <a:xfrm>
            <a:off x="717075" y="2747125"/>
            <a:ext cx="7626300" cy="20139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300">
                <a:solidFill>
                  <a:srgbClr val="FAFBFC"/>
                </a:solidFill>
                <a:latin typeface="Source Code Pro Medium"/>
                <a:ea typeface="Source Code Pro Medium"/>
                <a:cs typeface="Source Code Pro Medium"/>
                <a:sym typeface="Source Code Pro Medium"/>
              </a:rPr>
              <a:t>&gt;&gt;&gt; sportsCol.find({"</a:t>
            </a:r>
            <a:r>
              <a:rPr lang="en" sz="1300">
                <a:solidFill>
                  <a:srgbClr val="0AD15C"/>
                </a:solidFill>
                <a:latin typeface="Source Code Pro Medium"/>
                <a:ea typeface="Source Code Pro Medium"/>
                <a:cs typeface="Source Code Pro Medium"/>
                <a:sym typeface="Source Code Pro Medium"/>
              </a:rPr>
              <a:t>&lt;a&gt;</a:t>
            </a:r>
            <a:r>
              <a:rPr lang="en" sz="1300">
                <a:solidFill>
                  <a:srgbClr val="FAFBFC"/>
                </a:solidFill>
                <a:latin typeface="Source Code Pro Medium"/>
                <a:ea typeface="Source Code Pro Medium"/>
                <a:cs typeface="Source Code Pro Medium"/>
                <a:sym typeface="Source Code Pro Medium"/>
              </a:rPr>
              <a:t>": </a:t>
            </a:r>
            <a:r>
              <a:rPr lang="en" sz="1300">
                <a:solidFill>
                  <a:srgbClr val="0AD15C"/>
                </a:solidFill>
                <a:latin typeface="Source Code Pro Medium"/>
                <a:ea typeface="Source Code Pro Medium"/>
                <a:cs typeface="Source Code Pro Medium"/>
                <a:sym typeface="Source Code Pro Medium"/>
              </a:rPr>
              <a:t>&lt;b&gt;</a:t>
            </a:r>
            <a:r>
              <a:rPr lang="en" sz="1300">
                <a:solidFill>
                  <a:srgbClr val="FAFBFC"/>
                </a:solidFill>
                <a:latin typeface="Source Code Pro Medium"/>
                <a:ea typeface="Source Code Pro Medium"/>
                <a:cs typeface="Source Code Pro Medium"/>
                <a:sym typeface="Source Code Pro Medium"/>
              </a:rPr>
              <a:t>}, {event: 1})</a:t>
            </a:r>
            <a:endParaRPr sz="13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1000"/>
              </a:spcAft>
              <a:buNone/>
            </a:pPr>
            <a:r>
              <a:rPr lang="en" sz="1300">
                <a:solidFill>
                  <a:srgbClr val="FAFBFC"/>
                </a:solidFill>
                <a:latin typeface="Source Code Pro Medium"/>
                <a:ea typeface="Source Code Pro Medium"/>
                <a:cs typeface="Source Code Pro Medium"/>
                <a:sym typeface="Source Code Pro Medium"/>
              </a:rPr>
              <a:t>{ "</a:t>
            </a:r>
            <a:r>
              <a:rPr lang="en" sz="1300">
                <a:solidFill>
                  <a:srgbClr val="0AD05B"/>
                </a:solidFill>
                <a:latin typeface="Source Code Pro Medium"/>
                <a:ea typeface="Source Code Pro Medium"/>
                <a:cs typeface="Source Code Pro Medium"/>
                <a:sym typeface="Source Code Pro Medium"/>
              </a:rPr>
              <a:t>_id</a:t>
            </a:r>
            <a:r>
              <a:rPr lang="en" sz="1300">
                <a:solidFill>
                  <a:srgbClr val="FAFBFC"/>
                </a:solidFill>
                <a:latin typeface="Source Code Pro Medium"/>
                <a:ea typeface="Source Code Pro Medium"/>
                <a:cs typeface="Source Code Pro Medium"/>
                <a:sym typeface="Source Code Pro Medium"/>
              </a:rPr>
              <a:t>" : ObjectId("</a:t>
            </a:r>
            <a:r>
              <a:rPr lang="en" sz="1300">
                <a:solidFill>
                  <a:srgbClr val="0AD05B"/>
                </a:solidFill>
                <a:latin typeface="Source Code Pro Medium"/>
                <a:ea typeface="Source Code Pro Medium"/>
                <a:cs typeface="Source Code Pro Medium"/>
                <a:sym typeface="Source Code Pro Medium"/>
              </a:rPr>
              <a:t>5f3a594ae90262aae835efba</a:t>
            </a:r>
            <a:r>
              <a:rPr lang="en" sz="1300">
                <a:solidFill>
                  <a:srgbClr val="FAFBFC"/>
                </a:solidFill>
                <a:latin typeface="Source Code Pro Medium"/>
                <a:ea typeface="Source Code Pro Medium"/>
                <a:cs typeface="Source Code Pro Medium"/>
                <a:sym typeface="Source Code Pro Medium"/>
              </a:rPr>
              <a:t>"), "</a:t>
            </a:r>
            <a:r>
              <a:rPr lang="en" sz="1300">
                <a:solidFill>
                  <a:srgbClr val="0AD05B"/>
                </a:solidFill>
                <a:latin typeface="Source Code Pro Medium"/>
                <a:ea typeface="Source Code Pro Medium"/>
                <a:cs typeface="Source Code Pro Medium"/>
                <a:sym typeface="Source Code Pro Medium"/>
              </a:rPr>
              <a:t>event</a:t>
            </a:r>
            <a:r>
              <a:rPr lang="en" sz="1300">
                <a:solidFill>
                  <a:srgbClr val="FAFBFC"/>
                </a:solidFill>
                <a:latin typeface="Source Code Pro Medium"/>
                <a:ea typeface="Source Code Pro Medium"/>
                <a:cs typeface="Source Code Pro Medium"/>
                <a:sym typeface="Source Code Pro Medium"/>
              </a:rPr>
              <a:t>" : [ { "</a:t>
            </a:r>
            <a:r>
              <a:rPr lang="en" sz="1300">
                <a:solidFill>
                  <a:srgbClr val="0AD05B"/>
                </a:solidFill>
                <a:latin typeface="Source Code Pro Medium"/>
                <a:ea typeface="Source Code Pro Medium"/>
                <a:cs typeface="Source Code Pro Medium"/>
                <a:sym typeface="Source Code Pro Medium"/>
              </a:rPr>
              <a:t>type</a:t>
            </a:r>
            <a:r>
              <a:rPr lang="en" sz="1300">
                <a:solidFill>
                  <a:srgbClr val="FAFBFC"/>
                </a:solidFill>
                <a:latin typeface="Source Code Pro Medium"/>
                <a:ea typeface="Source Code Pro Medium"/>
                <a:cs typeface="Source Code Pro Medium"/>
                <a:sym typeface="Source Code Pro Medium"/>
              </a:rPr>
              <a:t>" : "</a:t>
            </a:r>
            <a:r>
              <a:rPr lang="en" sz="1300">
                <a:solidFill>
                  <a:srgbClr val="0AD15C"/>
                </a:solidFill>
                <a:latin typeface="Source Code Pro Medium"/>
                <a:ea typeface="Source Code Pro Medium"/>
                <a:cs typeface="Source Code Pro Medium"/>
                <a:sym typeface="Source Code Pro Medium"/>
              </a:rPr>
              <a:t>singles</a:t>
            </a:r>
            <a:r>
              <a:rPr lang="en" sz="1300">
                <a:solidFill>
                  <a:srgbClr val="FAFBFC"/>
                </a:solidFill>
                <a:latin typeface="Source Code Pro Medium"/>
                <a:ea typeface="Source Code Pro Medium"/>
                <a:cs typeface="Source Code Pro Medium"/>
                <a:sym typeface="Source Code Pro Medium"/>
              </a:rPr>
              <a:t>", "number_of_tournaments" : 390, "number_of_titles" : 167 }, { "type" : "doubles", "number_of_tournaments" : 233, "number_of_titles" : 177, "partner_full_name" : [ "Renáta Tomanová", "Beatriz Fernández", "Olga Morozova", "Chris Evert" ] } ]</a:t>
            </a:r>
            <a:endParaRPr sz="1300">
              <a:solidFill>
                <a:srgbClr val="FAFBFC"/>
              </a:solidFill>
              <a:latin typeface="Source Code Pro Medium"/>
              <a:ea typeface="Source Code Pro Medium"/>
              <a:cs typeface="Source Code Pro Medium"/>
              <a:sym typeface="Source Code Pro Medium"/>
            </a:endParaRPr>
          </a:p>
        </p:txBody>
      </p:sp>
      <p:sp>
        <p:nvSpPr>
          <p:cNvPr id="5065" name="Google Shape;5065;p361"/>
          <p:cNvSpPr txBox="1"/>
          <p:nvPr/>
        </p:nvSpPr>
        <p:spPr>
          <a:xfrm>
            <a:off x="126425" y="4313325"/>
            <a:ext cx="43773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9" name="Shape 5069"/>
        <p:cNvGrpSpPr/>
        <p:nvPr/>
      </p:nvGrpSpPr>
      <p:grpSpPr>
        <a:xfrm>
          <a:off x="0" y="0"/>
          <a:ext cx="0" cy="0"/>
          <a:chOff x="0" y="0"/>
          <a:chExt cx="0" cy="0"/>
        </a:xfrm>
      </p:grpSpPr>
      <p:sp>
        <p:nvSpPr>
          <p:cNvPr id="5070" name="Google Shape;5070;p36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Embedding/Nesting Documents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071" name="Google Shape;5071;p362"/>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solidFill>
                  <a:srgbClr val="B3BBC1"/>
                </a:solidFill>
              </a:rPr>
              <a:t>Embedded data exists in a single document</a:t>
            </a:r>
            <a:endParaRPr>
              <a:solidFill>
                <a:srgbClr val="B3BBC1"/>
              </a:solidFill>
            </a:endParaRPr>
          </a:p>
          <a:p>
            <a:pPr indent="0" lvl="0" marL="0" rtl="0" algn="l">
              <a:lnSpc>
                <a:spcPct val="110000"/>
              </a:lnSpc>
              <a:spcBef>
                <a:spcPts val="2000"/>
              </a:spcBef>
              <a:spcAft>
                <a:spcPts val="0"/>
              </a:spcAft>
              <a:buNone/>
            </a:pPr>
            <a:r>
              <a:rPr lang="en">
                <a:solidFill>
                  <a:srgbClr val="B3BBC1"/>
                </a:solidFill>
              </a:rPr>
              <a:t>Can be viewed as “denormalized” model</a:t>
            </a:r>
            <a:endParaRPr>
              <a:solidFill>
                <a:srgbClr val="B3BBC1"/>
              </a:solidFill>
            </a:endParaRPr>
          </a:p>
          <a:p>
            <a:pPr indent="0" lvl="0" marL="0" rtl="0" algn="l">
              <a:lnSpc>
                <a:spcPct val="110000"/>
              </a:lnSpc>
              <a:spcBef>
                <a:spcPts val="2000"/>
              </a:spcBef>
              <a:spcAft>
                <a:spcPts val="0"/>
              </a:spcAft>
              <a:buNone/>
            </a:pPr>
            <a:r>
              <a:rPr lang="en">
                <a:solidFill>
                  <a:srgbClr val="B3BBC1"/>
                </a:solidFill>
              </a:rPr>
              <a:t>Use dot notation to access data within the nested/embedded document</a:t>
            </a:r>
            <a:endParaRPr>
              <a:solidFill>
                <a:srgbClr val="B3BBC1"/>
              </a:solidFill>
            </a:endParaRPr>
          </a:p>
          <a:p>
            <a:pPr indent="0" lvl="0" marL="0" rtl="0" algn="l">
              <a:lnSpc>
                <a:spcPct val="110000"/>
              </a:lnSpc>
              <a:spcBef>
                <a:spcPts val="2000"/>
              </a:spcBef>
              <a:spcAft>
                <a:spcPts val="0"/>
              </a:spcAft>
              <a:buNone/>
            </a:pPr>
            <a:r>
              <a:rPr lang="en">
                <a:solidFill>
                  <a:srgbClr val="B3BBC1"/>
                </a:solidFill>
              </a:rPr>
              <a:t>Provides better read performance, allows for all related data to be request and retrieved in one database operation.</a:t>
            </a:r>
            <a:endParaRPr>
              <a:solidFill>
                <a:srgbClr val="B3BBC1"/>
              </a:solidFill>
            </a:endParaRPr>
          </a:p>
          <a:p>
            <a:pPr indent="0" lvl="0" marL="0" rtl="0" algn="l">
              <a:lnSpc>
                <a:spcPct val="110000"/>
              </a:lnSpc>
              <a:spcBef>
                <a:spcPts val="2000"/>
              </a:spcBef>
              <a:spcAft>
                <a:spcPts val="0"/>
              </a:spcAft>
              <a:buNone/>
            </a:pPr>
            <a:r>
              <a:rPr lang="en"/>
              <a:t>Provides for the updates on related data to be done in a single </a:t>
            </a:r>
            <a:r>
              <a:rPr i="1" lang="en"/>
              <a:t>atomic</a:t>
            </a:r>
            <a:r>
              <a:rPr lang="en"/>
              <a:t> write.</a:t>
            </a:r>
            <a:endParaRPr/>
          </a:p>
          <a:p>
            <a:pPr indent="0" lvl="0" marL="0" rtl="0" algn="l">
              <a:spcBef>
                <a:spcPts val="2000"/>
              </a:spcBef>
              <a:spcAft>
                <a:spcPts val="150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5" name="Shape 5075"/>
        <p:cNvGrpSpPr/>
        <p:nvPr/>
      </p:nvGrpSpPr>
      <p:grpSpPr>
        <a:xfrm>
          <a:off x="0" y="0"/>
          <a:ext cx="0" cy="0"/>
          <a:chOff x="0" y="0"/>
          <a:chExt cx="0" cy="0"/>
        </a:xfrm>
      </p:grpSpPr>
      <p:sp>
        <p:nvSpPr>
          <p:cNvPr id="5076" name="Google Shape;5076;p363"/>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0" name="Shape 5080"/>
        <p:cNvGrpSpPr/>
        <p:nvPr/>
      </p:nvGrpSpPr>
      <p:grpSpPr>
        <a:xfrm>
          <a:off x="0" y="0"/>
          <a:ext cx="0" cy="0"/>
          <a:chOff x="0" y="0"/>
          <a:chExt cx="0" cy="0"/>
        </a:xfrm>
      </p:grpSpPr>
      <p:sp>
        <p:nvSpPr>
          <p:cNvPr id="5081" name="Google Shape;5081;p36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082" name="Google Shape;5082;p364"/>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dot notation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embedded documents to be accessed and updated</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for aggregation expressions to be used in MQL</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Allows for array element access</a:t>
            </a:r>
            <a:endParaRPr/>
          </a:p>
        </p:txBody>
      </p:sp>
      <p:sp>
        <p:nvSpPr>
          <p:cNvPr id="5083" name="Google Shape;5083;p364"/>
          <p:cNvSpPr/>
          <p:nvPr/>
        </p:nvSpPr>
        <p:spPr>
          <a:xfrm>
            <a:off x="618707" y="1983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364"/>
          <p:cNvSpPr/>
          <p:nvPr/>
        </p:nvSpPr>
        <p:spPr>
          <a:xfrm>
            <a:off x="618707" y="2822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364"/>
          <p:cNvSpPr/>
          <p:nvPr/>
        </p:nvSpPr>
        <p:spPr>
          <a:xfrm>
            <a:off x="618707" y="33555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9" name="Shape 5089"/>
        <p:cNvGrpSpPr/>
        <p:nvPr/>
      </p:nvGrpSpPr>
      <p:grpSpPr>
        <a:xfrm>
          <a:off x="0" y="0"/>
          <a:ext cx="0" cy="0"/>
          <a:chOff x="0" y="0"/>
          <a:chExt cx="0" cy="0"/>
        </a:xfrm>
      </p:grpSpPr>
      <p:sp>
        <p:nvSpPr>
          <p:cNvPr id="5090" name="Google Shape;5090;p36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091" name="Google Shape;5091;p365"/>
          <p:cNvSpPr txBox="1"/>
          <p:nvPr>
            <p:ph idx="2" type="title"/>
          </p:nvPr>
        </p:nvSpPr>
        <p:spPr>
          <a:xfrm>
            <a:off x="622725" y="1414625"/>
            <a:ext cx="48246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true for dot notation in MQL?</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embedded documents to be accessed and updated</a:t>
            </a:r>
            <a:endParaRPr sz="2000">
              <a:solidFill>
                <a:srgbClr val="1A1A1A"/>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Allows for aggregation expressions to be used in MQL</a:t>
            </a:r>
            <a:endParaRPr sz="2000">
              <a:solidFill>
                <a:srgbClr val="B3BBC1"/>
              </a:solidFill>
            </a:endParaRPr>
          </a:p>
          <a:p>
            <a:pPr indent="-241300" lvl="1" marL="742950" rtl="0" algn="l">
              <a:lnSpc>
                <a:spcPct val="110000"/>
              </a:lnSpc>
              <a:spcBef>
                <a:spcPts val="1500"/>
              </a:spcBef>
              <a:spcAft>
                <a:spcPts val="1500"/>
              </a:spcAft>
              <a:buClr>
                <a:srgbClr val="B3BBC1"/>
              </a:buClr>
              <a:buSzPts val="2000"/>
              <a:buFont typeface="Lexend Deca Light"/>
              <a:buAutoNum type="alphaUcPeriod"/>
            </a:pPr>
            <a:r>
              <a:rPr lang="en" sz="2000">
                <a:solidFill>
                  <a:srgbClr val="B3BBC1"/>
                </a:solidFill>
              </a:rPr>
              <a:t>Allows for array element access</a:t>
            </a:r>
            <a:endParaRPr>
              <a:solidFill>
                <a:srgbClr val="B3BBC1"/>
              </a:solidFill>
            </a:endParaRPr>
          </a:p>
        </p:txBody>
      </p:sp>
      <p:grpSp>
        <p:nvGrpSpPr>
          <p:cNvPr id="5092" name="Google Shape;5092;p365"/>
          <p:cNvGrpSpPr/>
          <p:nvPr/>
        </p:nvGrpSpPr>
        <p:grpSpPr>
          <a:xfrm>
            <a:off x="618707" y="2288698"/>
            <a:ext cx="230860" cy="230824"/>
            <a:chOff x="3461391" y="1518516"/>
            <a:chExt cx="219470" cy="219457"/>
          </a:xfrm>
        </p:grpSpPr>
        <p:sp>
          <p:nvSpPr>
            <p:cNvPr id="5093" name="Google Shape;5093;p36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36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5" name="Google Shape;5095;p365"/>
          <p:cNvGrpSpPr/>
          <p:nvPr/>
        </p:nvGrpSpPr>
        <p:grpSpPr>
          <a:xfrm>
            <a:off x="618707" y="4041298"/>
            <a:ext cx="230860" cy="230824"/>
            <a:chOff x="3461391" y="1518516"/>
            <a:chExt cx="219470" cy="219457"/>
          </a:xfrm>
        </p:grpSpPr>
        <p:sp>
          <p:nvSpPr>
            <p:cNvPr id="5096" name="Google Shape;5096;p36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36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8" name="Google Shape;5098;p365"/>
          <p:cNvGrpSpPr/>
          <p:nvPr/>
        </p:nvGrpSpPr>
        <p:grpSpPr>
          <a:xfrm>
            <a:off x="619833" y="3201158"/>
            <a:ext cx="228608" cy="228608"/>
            <a:chOff x="4257004" y="1518516"/>
            <a:chExt cx="219457" cy="219457"/>
          </a:xfrm>
        </p:grpSpPr>
        <p:sp>
          <p:nvSpPr>
            <p:cNvPr id="5099" name="Google Shape;5099;p36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0" name="Google Shape;5100;p365"/>
            <p:cNvGrpSpPr/>
            <p:nvPr/>
          </p:nvGrpSpPr>
          <p:grpSpPr>
            <a:xfrm>
              <a:off x="4320202" y="1582322"/>
              <a:ext cx="92712" cy="92091"/>
              <a:chOff x="4320202" y="1582322"/>
              <a:chExt cx="92712" cy="92091"/>
            </a:xfrm>
          </p:grpSpPr>
          <p:sp>
            <p:nvSpPr>
              <p:cNvPr id="5101" name="Google Shape;5101;p36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36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103" name="Google Shape;5103;p365"/>
          <p:cNvSpPr txBox="1"/>
          <p:nvPr/>
        </p:nvSpPr>
        <p:spPr>
          <a:xfrm>
            <a:off x="5746250" y="2398175"/>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Dot notation supports accessing and updating your data.</a:t>
            </a:r>
            <a:endParaRPr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7" name="Shape 5107"/>
        <p:cNvGrpSpPr/>
        <p:nvPr/>
      </p:nvGrpSpPr>
      <p:grpSpPr>
        <a:xfrm>
          <a:off x="0" y="0"/>
          <a:ext cx="0" cy="0"/>
          <a:chOff x="0" y="0"/>
          <a:chExt cx="0" cy="0"/>
        </a:xfrm>
      </p:grpSpPr>
      <p:sp>
        <p:nvSpPr>
          <p:cNvPr id="5108" name="Google Shape;5108;p36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109" name="Google Shape;5109;p366"/>
          <p:cNvSpPr txBox="1"/>
          <p:nvPr>
            <p:ph idx="2" type="title"/>
          </p:nvPr>
        </p:nvSpPr>
        <p:spPr>
          <a:xfrm>
            <a:off x="622725" y="1414625"/>
            <a:ext cx="48246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true for dot notation in MQL?</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Allows embedded documents to be accessed and updated</a:t>
            </a:r>
            <a:endParaRPr sz="2000">
              <a:solidFill>
                <a:srgbClr val="B3BBC1"/>
              </a:solidFill>
            </a:endParaRPr>
          </a:p>
          <a:p>
            <a:pPr indent="-241300" lvl="1" marL="742950" rtl="0" algn="l">
              <a:lnSpc>
                <a:spcPct val="110000"/>
              </a:lnSpc>
              <a:spcBef>
                <a:spcPts val="1500"/>
              </a:spcBef>
              <a:spcAft>
                <a:spcPts val="0"/>
              </a:spcAft>
              <a:buClr>
                <a:schemeClr val="dk1"/>
              </a:buClr>
              <a:buSzPts val="2000"/>
              <a:buFont typeface="Lexend Deca Light"/>
              <a:buAutoNum type="alphaUcPeriod"/>
            </a:pPr>
            <a:r>
              <a:rPr lang="en" sz="2000"/>
              <a:t>Allows for aggregation expressions to be used in MQL</a:t>
            </a:r>
            <a:endParaRPr sz="2000"/>
          </a:p>
          <a:p>
            <a:pPr indent="-241300" lvl="1" marL="742950" rtl="0" algn="l">
              <a:lnSpc>
                <a:spcPct val="110000"/>
              </a:lnSpc>
              <a:spcBef>
                <a:spcPts val="1500"/>
              </a:spcBef>
              <a:spcAft>
                <a:spcPts val="1500"/>
              </a:spcAft>
              <a:buClr>
                <a:srgbClr val="B3BBC1"/>
              </a:buClr>
              <a:buSzPts val="2000"/>
              <a:buFont typeface="Lexend Deca Light"/>
              <a:buAutoNum type="alphaUcPeriod"/>
            </a:pPr>
            <a:r>
              <a:rPr lang="en" sz="2000">
                <a:solidFill>
                  <a:srgbClr val="B3BBC1"/>
                </a:solidFill>
              </a:rPr>
              <a:t>Allows for array element access</a:t>
            </a:r>
            <a:endParaRPr>
              <a:solidFill>
                <a:srgbClr val="B3BBC1"/>
              </a:solidFill>
            </a:endParaRPr>
          </a:p>
        </p:txBody>
      </p:sp>
      <p:grpSp>
        <p:nvGrpSpPr>
          <p:cNvPr id="5110" name="Google Shape;5110;p366"/>
          <p:cNvGrpSpPr/>
          <p:nvPr/>
        </p:nvGrpSpPr>
        <p:grpSpPr>
          <a:xfrm>
            <a:off x="618707" y="2288698"/>
            <a:ext cx="230860" cy="230824"/>
            <a:chOff x="3461391" y="1518516"/>
            <a:chExt cx="219470" cy="219457"/>
          </a:xfrm>
        </p:grpSpPr>
        <p:sp>
          <p:nvSpPr>
            <p:cNvPr id="5111" name="Google Shape;5111;p36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6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3" name="Google Shape;5113;p366"/>
          <p:cNvGrpSpPr/>
          <p:nvPr/>
        </p:nvGrpSpPr>
        <p:grpSpPr>
          <a:xfrm>
            <a:off x="618707" y="4041298"/>
            <a:ext cx="230860" cy="230824"/>
            <a:chOff x="3461391" y="1518516"/>
            <a:chExt cx="219470" cy="219457"/>
          </a:xfrm>
        </p:grpSpPr>
        <p:sp>
          <p:nvSpPr>
            <p:cNvPr id="5114" name="Google Shape;5114;p36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36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6" name="Google Shape;5116;p366"/>
          <p:cNvGrpSpPr/>
          <p:nvPr/>
        </p:nvGrpSpPr>
        <p:grpSpPr>
          <a:xfrm>
            <a:off x="619833" y="3201158"/>
            <a:ext cx="228608" cy="228608"/>
            <a:chOff x="4257004" y="1518516"/>
            <a:chExt cx="219457" cy="219457"/>
          </a:xfrm>
        </p:grpSpPr>
        <p:sp>
          <p:nvSpPr>
            <p:cNvPr id="5117" name="Google Shape;5117;p36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8" name="Google Shape;5118;p366"/>
            <p:cNvGrpSpPr/>
            <p:nvPr/>
          </p:nvGrpSpPr>
          <p:grpSpPr>
            <a:xfrm>
              <a:off x="4320202" y="1582322"/>
              <a:ext cx="92712" cy="92091"/>
              <a:chOff x="4320202" y="1582322"/>
              <a:chExt cx="92712" cy="92091"/>
            </a:xfrm>
          </p:grpSpPr>
          <p:sp>
            <p:nvSpPr>
              <p:cNvPr id="5119" name="Google Shape;5119;p36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6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121" name="Google Shape;5121;p366"/>
          <p:cNvSpPr txBox="1"/>
          <p:nvPr/>
        </p:nvSpPr>
        <p:spPr>
          <a:xfrm>
            <a:off x="5777850" y="1947825"/>
            <a:ext cx="3000000" cy="239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800">
                <a:solidFill>
                  <a:srgbClr val="CF4A22"/>
                </a:solidFill>
                <a:latin typeface="Lexend Deca Light"/>
                <a:ea typeface="Lexend Deca Light"/>
                <a:cs typeface="Lexend Deca Light"/>
                <a:sym typeface="Lexend Deca Light"/>
              </a:rPr>
              <a:t>This incorrect. While dot notation can be used in aggregations, it is not the reason why aggregation expression can be used in MQL.</a:t>
            </a:r>
            <a:endParaRPr i="1" sz="1800">
              <a:solidFill>
                <a:srgbClr val="CF4A2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5" name="Shape 5125"/>
        <p:cNvGrpSpPr/>
        <p:nvPr/>
      </p:nvGrpSpPr>
      <p:grpSpPr>
        <a:xfrm>
          <a:off x="0" y="0"/>
          <a:ext cx="0" cy="0"/>
          <a:chOff x="0" y="0"/>
          <a:chExt cx="0" cy="0"/>
        </a:xfrm>
      </p:grpSpPr>
      <p:sp>
        <p:nvSpPr>
          <p:cNvPr id="5126" name="Google Shape;5126;p36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127" name="Google Shape;5127;p367"/>
          <p:cNvSpPr txBox="1"/>
          <p:nvPr>
            <p:ph idx="2" type="title"/>
          </p:nvPr>
        </p:nvSpPr>
        <p:spPr>
          <a:xfrm>
            <a:off x="622725" y="1414625"/>
            <a:ext cx="48246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true for dot notation in MQL?</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Allows embedded documents to be accessed and updated</a:t>
            </a:r>
            <a:endParaRPr sz="2000">
              <a:solidFill>
                <a:srgbClr val="B3BBC1"/>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Allows for aggregation expressions to be used in MQL</a:t>
            </a:r>
            <a:endParaRPr sz="2000">
              <a:solidFill>
                <a:srgbClr val="B3BBC1"/>
              </a:solidFill>
            </a:endParaRPr>
          </a:p>
          <a:p>
            <a:pPr indent="-241300" lvl="1" marL="742950" rtl="0" algn="l">
              <a:lnSpc>
                <a:spcPct val="110000"/>
              </a:lnSpc>
              <a:spcBef>
                <a:spcPts val="1500"/>
              </a:spcBef>
              <a:spcAft>
                <a:spcPts val="1500"/>
              </a:spcAft>
              <a:buClr>
                <a:schemeClr val="dk1"/>
              </a:buClr>
              <a:buSzPts val="2000"/>
              <a:buFont typeface="Lexend Deca Light"/>
              <a:buAutoNum type="alphaUcPeriod"/>
            </a:pPr>
            <a:r>
              <a:rPr lang="en" sz="2000"/>
              <a:t>Allows for array element access</a:t>
            </a:r>
            <a:endParaRPr/>
          </a:p>
        </p:txBody>
      </p:sp>
      <p:grpSp>
        <p:nvGrpSpPr>
          <p:cNvPr id="5128" name="Google Shape;5128;p367"/>
          <p:cNvGrpSpPr/>
          <p:nvPr/>
        </p:nvGrpSpPr>
        <p:grpSpPr>
          <a:xfrm>
            <a:off x="618707" y="2288698"/>
            <a:ext cx="230860" cy="230824"/>
            <a:chOff x="3461391" y="1518516"/>
            <a:chExt cx="219470" cy="219457"/>
          </a:xfrm>
        </p:grpSpPr>
        <p:sp>
          <p:nvSpPr>
            <p:cNvPr id="5129" name="Google Shape;5129;p36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6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1" name="Google Shape;5131;p367"/>
          <p:cNvGrpSpPr/>
          <p:nvPr/>
        </p:nvGrpSpPr>
        <p:grpSpPr>
          <a:xfrm>
            <a:off x="618707" y="4041298"/>
            <a:ext cx="230860" cy="230824"/>
            <a:chOff x="3461391" y="1518516"/>
            <a:chExt cx="219470" cy="219457"/>
          </a:xfrm>
        </p:grpSpPr>
        <p:sp>
          <p:nvSpPr>
            <p:cNvPr id="5132" name="Google Shape;5132;p36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6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4" name="Google Shape;5134;p367"/>
          <p:cNvGrpSpPr/>
          <p:nvPr/>
        </p:nvGrpSpPr>
        <p:grpSpPr>
          <a:xfrm>
            <a:off x="619833" y="3201158"/>
            <a:ext cx="228608" cy="228608"/>
            <a:chOff x="4257004" y="1518516"/>
            <a:chExt cx="219457" cy="219457"/>
          </a:xfrm>
        </p:grpSpPr>
        <p:sp>
          <p:nvSpPr>
            <p:cNvPr id="5135" name="Google Shape;5135;p36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6" name="Google Shape;5136;p367"/>
            <p:cNvGrpSpPr/>
            <p:nvPr/>
          </p:nvGrpSpPr>
          <p:grpSpPr>
            <a:xfrm>
              <a:off x="4320202" y="1582322"/>
              <a:ext cx="92712" cy="92091"/>
              <a:chOff x="4320202" y="1582322"/>
              <a:chExt cx="92712" cy="92091"/>
            </a:xfrm>
          </p:grpSpPr>
          <p:sp>
            <p:nvSpPr>
              <p:cNvPr id="5137" name="Google Shape;5137;p36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6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139" name="Google Shape;5139;p367"/>
          <p:cNvSpPr txBox="1"/>
          <p:nvPr/>
        </p:nvSpPr>
        <p:spPr>
          <a:xfrm>
            <a:off x="5777850" y="1947825"/>
            <a:ext cx="3000000" cy="239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800">
                <a:solidFill>
                  <a:srgbClr val="13AA52"/>
                </a:solidFill>
                <a:latin typeface="Lexend Deca Light"/>
                <a:ea typeface="Lexend Deca Light"/>
                <a:cs typeface="Lexend Deca Light"/>
                <a:sym typeface="Lexend Deca Light"/>
              </a:rPr>
              <a:t>This is correct. Dot notation allows for array element access in a reasonable easy to understand and familiar format to developers.</a:t>
            </a:r>
            <a:endParaRPr i="1" sz="1800">
              <a:solidFill>
                <a:srgbClr val="CF4A2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43" name="Shape 5143"/>
        <p:cNvGrpSpPr/>
        <p:nvPr/>
      </p:nvGrpSpPr>
      <p:grpSpPr>
        <a:xfrm>
          <a:off x="0" y="0"/>
          <a:ext cx="0" cy="0"/>
          <a:chOff x="0" y="0"/>
          <a:chExt cx="0" cy="0"/>
        </a:xfrm>
      </p:grpSpPr>
      <p:sp>
        <p:nvSpPr>
          <p:cNvPr id="5144" name="Google Shape;5144;p368"/>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Arrays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48" name="Shape 5148"/>
        <p:cNvGrpSpPr/>
        <p:nvPr/>
      </p:nvGrpSpPr>
      <p:grpSpPr>
        <a:xfrm>
          <a:off x="0" y="0"/>
          <a:ext cx="0" cy="0"/>
          <a:chOff x="0" y="0"/>
          <a:chExt cx="0" cy="0"/>
        </a:xfrm>
      </p:grpSpPr>
      <p:sp>
        <p:nvSpPr>
          <p:cNvPr id="5149" name="Google Shape;5149;p36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Arrays</a:t>
            </a:r>
            <a:endParaRPr/>
          </a:p>
        </p:txBody>
      </p:sp>
      <p:sp>
        <p:nvSpPr>
          <p:cNvPr id="5150" name="Google Shape;5150;p369"/>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rPr>
              <a:t>Query to match the entire array</a:t>
            </a:r>
            <a:endParaRPr sz="1800">
              <a:solidFill>
                <a:srgbClr val="1A1A1A"/>
              </a:solidFill>
            </a:endParaRPr>
          </a:p>
          <a:p>
            <a:pPr indent="0" lvl="0" marL="0" rtl="0" algn="l">
              <a:lnSpc>
                <a:spcPct val="110000"/>
              </a:lnSpc>
              <a:spcBef>
                <a:spcPts val="2000"/>
              </a:spcBef>
              <a:spcAft>
                <a:spcPts val="0"/>
              </a:spcAft>
              <a:buNone/>
            </a:pPr>
            <a:r>
              <a:rPr lang="en" sz="1800">
                <a:solidFill>
                  <a:srgbClr val="B3BBC1"/>
                </a:solidFill>
              </a:rPr>
              <a:t>Query to match for a specific element in the array</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such that either a single array element meets these condition or any combination of array elements meets the conditions</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for an element by the array index position</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to match arrays of a given size</a:t>
            </a:r>
            <a:endParaRPr sz="1800">
              <a:solidFill>
                <a:srgbClr val="1A1A1A"/>
              </a:solidFill>
            </a:endParaRPr>
          </a:p>
          <a:p>
            <a:pPr indent="0" lvl="0" marL="0" rtl="0" algn="l">
              <a:spcBef>
                <a:spcPts val="2000"/>
              </a:spcBef>
              <a:spcAft>
                <a:spcPts val="150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2" name="Shape 4932"/>
        <p:cNvGrpSpPr/>
        <p:nvPr/>
      </p:nvGrpSpPr>
      <p:grpSpPr>
        <a:xfrm>
          <a:off x="0" y="0"/>
          <a:ext cx="0" cy="0"/>
          <a:chOff x="0" y="0"/>
          <a:chExt cx="0" cy="0"/>
        </a:xfrm>
      </p:grpSpPr>
      <p:sp>
        <p:nvSpPr>
          <p:cNvPr id="4933" name="Google Shape;4933;p343"/>
          <p:cNvSpPr/>
          <p:nvPr/>
        </p:nvSpPr>
        <p:spPr>
          <a:xfrm>
            <a:off x="63115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4934" name="Google Shape;4934;p343"/>
          <p:cNvSpPr/>
          <p:nvPr/>
        </p:nvSpPr>
        <p:spPr>
          <a:xfrm>
            <a:off x="487490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4935" name="Google Shape;4935;p343"/>
          <p:cNvSpPr txBox="1"/>
          <p:nvPr>
            <p:ph idx="4294967295" type="title"/>
          </p:nvPr>
        </p:nvSpPr>
        <p:spPr>
          <a:xfrm>
            <a:off x="680275" y="2168038"/>
            <a:ext cx="3389100" cy="9270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Char char="●"/>
            </a:pPr>
            <a:r>
              <a:rPr lang="en" sz="1800" u="sng">
                <a:solidFill>
                  <a:schemeClr val="dk2"/>
                </a:solidFill>
                <a:latin typeface="Lexend Deca Light"/>
                <a:ea typeface="Lexend Deca Light"/>
                <a:cs typeface="Lexend Deca Light"/>
                <a:sym typeface="Lexend Deca Light"/>
                <a:hlinkClick r:id="rId3">
                  <a:extLst>
                    <a:ext uri="{A12FA001-AC4F-418D-AE19-62706E023703}">
                      <ahyp:hlinkClr val="tx"/>
                    </a:ext>
                  </a:extLst>
                </a:hlinkClick>
              </a:rPr>
              <a:t>MongoDB Atlas</a:t>
            </a:r>
            <a:r>
              <a:rPr lang="en" sz="2600"/>
              <a:t> </a:t>
            </a:r>
            <a:r>
              <a:rPr lang="en" sz="1400">
                <a:solidFill>
                  <a:schemeClr val="lt1"/>
                </a:solidFill>
                <a:latin typeface="Lexend Deca Light"/>
                <a:ea typeface="Lexend Deca Light"/>
                <a:cs typeface="Lexend Deca Light"/>
                <a:sym typeface="Lexend Deca Light"/>
              </a:rPr>
              <a:t>(cloud)</a:t>
            </a:r>
            <a:endParaRPr sz="1400">
              <a:solidFill>
                <a:schemeClr val="lt1"/>
              </a:solidFill>
              <a:latin typeface="Lexend Deca Light"/>
              <a:ea typeface="Lexend Deca Light"/>
              <a:cs typeface="Lexend Deca Light"/>
              <a:sym typeface="Lexend Deca Light"/>
            </a:endParaRPr>
          </a:p>
          <a:p>
            <a:pPr indent="-304800" lvl="0" marL="457200" rtl="0" algn="l">
              <a:lnSpc>
                <a:spcPct val="100000"/>
              </a:lnSpc>
              <a:spcBef>
                <a:spcPts val="0"/>
              </a:spcBef>
              <a:spcAft>
                <a:spcPts val="0"/>
              </a:spcAft>
              <a:buClr>
                <a:schemeClr val="dk2"/>
              </a:buClr>
              <a:buSzPts val="1200"/>
              <a:buFont typeface="Lexend Deca Light"/>
              <a:buChar char="●"/>
            </a:pPr>
            <a:r>
              <a:rPr lang="en" sz="18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MongoDB Community</a:t>
            </a:r>
            <a:r>
              <a:rPr lang="en" sz="1800">
                <a:solidFill>
                  <a:srgbClr val="000000"/>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(local install)</a:t>
            </a:r>
            <a:endParaRPr sz="1400">
              <a:solidFill>
                <a:schemeClr val="lt1"/>
              </a:solidFill>
              <a:latin typeface="Lexend Deca Light"/>
              <a:ea typeface="Lexend Deca Light"/>
              <a:cs typeface="Lexend Deca Light"/>
              <a:sym typeface="Lexend Deca Light"/>
            </a:endParaRPr>
          </a:p>
        </p:txBody>
      </p:sp>
      <p:sp>
        <p:nvSpPr>
          <p:cNvPr id="4936" name="Google Shape;4936;p343"/>
          <p:cNvSpPr txBox="1"/>
          <p:nvPr/>
        </p:nvSpPr>
        <p:spPr>
          <a:xfrm>
            <a:off x="737250" y="242325"/>
            <a:ext cx="76695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200">
                <a:solidFill>
                  <a:schemeClr val="lt1"/>
                </a:solidFill>
                <a:latin typeface="Noto Serif JP"/>
                <a:ea typeface="Noto Serif JP"/>
                <a:cs typeface="Noto Serif JP"/>
                <a:sym typeface="Noto Serif JP"/>
              </a:rPr>
              <a:t>This lesson includes exercises</a:t>
            </a:r>
            <a:endParaRPr sz="3200"/>
          </a:p>
        </p:txBody>
      </p:sp>
      <p:sp>
        <p:nvSpPr>
          <p:cNvPr id="4937" name="Google Shape;4937;p343"/>
          <p:cNvSpPr txBox="1"/>
          <p:nvPr>
            <p:ph idx="4294967295" type="title"/>
          </p:nvPr>
        </p:nvSpPr>
        <p:spPr>
          <a:xfrm>
            <a:off x="5257675" y="2377438"/>
            <a:ext cx="2715900" cy="5082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Lexend Deca Light"/>
              <a:buChar char="●"/>
            </a:pPr>
            <a:r>
              <a:rPr lang="en" sz="1800" u="sng">
                <a:solidFill>
                  <a:schemeClr val="dk2"/>
                </a:solidFill>
                <a:latin typeface="Lexend Deca Light"/>
                <a:ea typeface="Lexend Deca Light"/>
                <a:cs typeface="Lexend Deca Light"/>
                <a:sym typeface="Lexend Deca Light"/>
                <a:hlinkClick r:id="rId5">
                  <a:extLst>
                    <a:ext uri="{A12FA001-AC4F-418D-AE19-62706E023703}">
                      <ahyp:hlinkClr val="tx"/>
                    </a:ext>
                  </a:extLst>
                </a:hlinkClick>
              </a:rPr>
              <a:t>MongoDB Shell</a:t>
            </a:r>
            <a:r>
              <a:rPr lang="en" sz="1800">
                <a:solidFill>
                  <a:schemeClr val="lt1"/>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(open source) </a:t>
            </a:r>
            <a:endParaRPr sz="1800">
              <a:solidFill>
                <a:schemeClr val="lt1"/>
              </a:solidFill>
              <a:latin typeface="Lexend Deca Light"/>
              <a:ea typeface="Lexend Deca Light"/>
              <a:cs typeface="Lexend Deca Light"/>
              <a:sym typeface="Lexend Deca Light"/>
            </a:endParaRPr>
          </a:p>
        </p:txBody>
      </p:sp>
      <p:sp>
        <p:nvSpPr>
          <p:cNvPr id="4938" name="Google Shape;4938;p343"/>
          <p:cNvSpPr txBox="1"/>
          <p:nvPr/>
        </p:nvSpPr>
        <p:spPr>
          <a:xfrm>
            <a:off x="2850225" y="834000"/>
            <a:ext cx="3438300" cy="46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Follow along using these tools</a:t>
            </a:r>
            <a:endParaRPr sz="1800">
              <a:solidFill>
                <a:schemeClr val="lt1"/>
              </a:solidFill>
              <a:latin typeface="Lexend Deca Light"/>
              <a:ea typeface="Lexend Deca Light"/>
              <a:cs typeface="Lexend Deca Light"/>
              <a:sym typeface="Lexend Deca Light"/>
            </a:endParaRPr>
          </a:p>
        </p:txBody>
      </p:sp>
      <p:sp>
        <p:nvSpPr>
          <p:cNvPr id="4939" name="Google Shape;4939;p343"/>
          <p:cNvSpPr txBox="1"/>
          <p:nvPr/>
        </p:nvSpPr>
        <p:spPr>
          <a:xfrm>
            <a:off x="1110025" y="1701238"/>
            <a:ext cx="2529600" cy="508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Create a Database</a:t>
            </a:r>
            <a:endParaRPr sz="1800">
              <a:solidFill>
                <a:schemeClr val="dk1"/>
              </a:solidFill>
              <a:latin typeface="Noto Serif JP"/>
              <a:ea typeface="Noto Serif JP"/>
              <a:cs typeface="Noto Serif JP"/>
              <a:sym typeface="Noto Serif JP"/>
            </a:endParaRPr>
          </a:p>
        </p:txBody>
      </p:sp>
      <p:sp>
        <p:nvSpPr>
          <p:cNvPr id="4940" name="Google Shape;4940;p343"/>
          <p:cNvSpPr txBox="1"/>
          <p:nvPr/>
        </p:nvSpPr>
        <p:spPr>
          <a:xfrm>
            <a:off x="5158400" y="1701238"/>
            <a:ext cx="3077700" cy="63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Connect to Your Database</a:t>
            </a:r>
            <a:endParaRPr sz="1800">
              <a:solidFill>
                <a:schemeClr val="dk1"/>
              </a:solidFill>
              <a:latin typeface="Noto Serif JP"/>
              <a:ea typeface="Noto Serif JP"/>
              <a:cs typeface="Noto Serif JP"/>
              <a:sym typeface="Noto Serif JP"/>
            </a:endParaRPr>
          </a:p>
        </p:txBody>
      </p:sp>
      <p:sp>
        <p:nvSpPr>
          <p:cNvPr id="4941" name="Google Shape;4941;p343"/>
          <p:cNvSpPr/>
          <p:nvPr/>
        </p:nvSpPr>
        <p:spPr>
          <a:xfrm>
            <a:off x="631125" y="4007825"/>
            <a:ext cx="7888500" cy="755700"/>
          </a:xfrm>
          <a:prstGeom prst="roundRect">
            <a:avLst>
              <a:gd fmla="val 16667" name="adj"/>
            </a:avLst>
          </a:prstGeom>
          <a:solidFill>
            <a:schemeClr val="dk1"/>
          </a:solidFill>
          <a:ln cap="flat" cmpd="sng" w="9525">
            <a:solidFill>
              <a:schemeClr val="dk2"/>
            </a:solidFill>
            <a:prstDash val="dot"/>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Lexend Deca Light"/>
                <a:ea typeface="Lexend Deca Light"/>
                <a:cs typeface="Lexend Deca Light"/>
                <a:sym typeface="Lexend Deca Light"/>
              </a:rPr>
              <a:t>For more instructions on how to use MongoDB Atlas with your students, see </a:t>
            </a:r>
            <a:r>
              <a:rPr lang="en" sz="1200"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Atlas for Educators </a:t>
            </a:r>
            <a:endParaRPr sz="1200" u="sng">
              <a:solidFill>
                <a:schemeClr val="dk2"/>
              </a:solidFill>
              <a:latin typeface="Lexend Deca Light"/>
              <a:ea typeface="Lexend Deca Light"/>
              <a:cs typeface="Lexend Deca Light"/>
              <a:sym typeface="Lexend Deca Light"/>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4" name="Shape 5154"/>
        <p:cNvGrpSpPr/>
        <p:nvPr/>
      </p:nvGrpSpPr>
      <p:grpSpPr>
        <a:xfrm>
          <a:off x="0" y="0"/>
          <a:ext cx="0" cy="0"/>
          <a:chOff x="0" y="0"/>
          <a:chExt cx="0" cy="0"/>
        </a:xfrm>
      </p:grpSpPr>
      <p:sp>
        <p:nvSpPr>
          <p:cNvPr id="5155" name="Google Shape;5155;p370"/>
          <p:cNvSpPr txBox="1"/>
          <p:nvPr/>
        </p:nvSpPr>
        <p:spPr>
          <a:xfrm>
            <a:off x="581750" y="1148950"/>
            <a:ext cx="70974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Noto Serif JP"/>
                <a:ea typeface="Noto Serif JP"/>
                <a:cs typeface="Noto Serif JP"/>
                <a:sym typeface="Noto Serif JP"/>
              </a:rPr>
              <a:t>Let’s insert some data with arrays!</a:t>
            </a:r>
            <a:endParaRPr sz="1600">
              <a:solidFill>
                <a:schemeClr val="lt1"/>
              </a:solidFill>
              <a:latin typeface="Noto Serif JP"/>
              <a:ea typeface="Noto Serif JP"/>
              <a:cs typeface="Noto Serif JP"/>
              <a:sym typeface="Noto Serif JP"/>
            </a:endParaRPr>
          </a:p>
        </p:txBody>
      </p:sp>
      <p:sp>
        <p:nvSpPr>
          <p:cNvPr id="5156" name="Google Shape;5156;p370"/>
          <p:cNvSpPr txBox="1"/>
          <p:nvPr/>
        </p:nvSpPr>
        <p:spPr>
          <a:xfrm>
            <a:off x="940525" y="1580050"/>
            <a:ext cx="7350300" cy="34017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&gt;&gt;&gt; db.inventory.drop()</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&gt;&gt;&gt; db.inventory.insertMany([</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   { item: "journal", qty: 25, </a:t>
            </a:r>
            <a:r>
              <a:rPr lang="en" sz="1100">
                <a:solidFill>
                  <a:srgbClr val="0AD15C"/>
                </a:solidFill>
                <a:latin typeface="Source Code Pro"/>
                <a:ea typeface="Source Code Pro"/>
                <a:cs typeface="Source Code Pro"/>
                <a:sym typeface="Source Code Pro"/>
              </a:rPr>
              <a:t>tags</a:t>
            </a:r>
            <a:r>
              <a:rPr lang="en" sz="1100">
                <a:solidFill>
                  <a:srgbClr val="FAFBFC"/>
                </a:solidFill>
                <a:latin typeface="Source Code Pro"/>
                <a:ea typeface="Source Code Pro"/>
                <a:cs typeface="Source Code Pro"/>
                <a:sym typeface="Source Code Pro"/>
              </a:rPr>
              <a:t>: ["blank", "red"], </a:t>
            </a:r>
            <a:r>
              <a:rPr lang="en" sz="1100">
                <a:solidFill>
                  <a:srgbClr val="0AD15C"/>
                </a:solidFill>
                <a:latin typeface="Source Code Pro"/>
                <a:ea typeface="Source Code Pro"/>
                <a:cs typeface="Source Code Pro"/>
                <a:sym typeface="Source Code Pro"/>
              </a:rPr>
              <a:t>dim_cm</a:t>
            </a:r>
            <a:r>
              <a:rPr lang="en" sz="1100">
                <a:solidFill>
                  <a:srgbClr val="FAFBFC"/>
                </a:solidFill>
                <a:latin typeface="Source Code Pro"/>
                <a:ea typeface="Source Code Pro"/>
                <a:cs typeface="Source Code Pro"/>
                <a:sym typeface="Source Code Pro"/>
              </a:rPr>
              <a:t>: [ 14, 21 ]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   { item: "notebook", qty: 50, </a:t>
            </a:r>
            <a:r>
              <a:rPr lang="en" sz="1100">
                <a:solidFill>
                  <a:srgbClr val="0AD15C"/>
                </a:solidFill>
                <a:latin typeface="Source Code Pro"/>
                <a:ea typeface="Source Code Pro"/>
                <a:cs typeface="Source Code Pro"/>
                <a:sym typeface="Source Code Pro"/>
              </a:rPr>
              <a:t>tags</a:t>
            </a:r>
            <a:r>
              <a:rPr lang="en" sz="1100">
                <a:solidFill>
                  <a:srgbClr val="FAFBFC"/>
                </a:solidFill>
                <a:latin typeface="Source Code Pro"/>
                <a:ea typeface="Source Code Pro"/>
                <a:cs typeface="Source Code Pro"/>
                <a:sym typeface="Source Code Pro"/>
              </a:rPr>
              <a:t>: ["red", "blank"], </a:t>
            </a:r>
            <a:r>
              <a:rPr lang="en" sz="1100">
                <a:solidFill>
                  <a:srgbClr val="0AD15C"/>
                </a:solidFill>
                <a:latin typeface="Source Code Pro"/>
                <a:ea typeface="Source Code Pro"/>
                <a:cs typeface="Source Code Pro"/>
                <a:sym typeface="Source Code Pro"/>
              </a:rPr>
              <a:t>dim_cm</a:t>
            </a:r>
            <a:r>
              <a:rPr lang="en" sz="1100">
                <a:solidFill>
                  <a:srgbClr val="FAFBFC"/>
                </a:solidFill>
                <a:latin typeface="Source Code Pro"/>
                <a:ea typeface="Source Code Pro"/>
                <a:cs typeface="Source Code Pro"/>
                <a:sym typeface="Source Code Pro"/>
              </a:rPr>
              <a:t>: [ 14, 21 ]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   { item: "paper", qty: 100, </a:t>
            </a:r>
            <a:r>
              <a:rPr lang="en" sz="1100">
                <a:solidFill>
                  <a:srgbClr val="0AD15C"/>
                </a:solidFill>
                <a:latin typeface="Source Code Pro"/>
                <a:ea typeface="Source Code Pro"/>
                <a:cs typeface="Source Code Pro"/>
                <a:sym typeface="Source Code Pro"/>
              </a:rPr>
              <a:t>tags</a:t>
            </a:r>
            <a:r>
              <a:rPr lang="en" sz="1100">
                <a:solidFill>
                  <a:srgbClr val="FAFBFC"/>
                </a:solidFill>
                <a:latin typeface="Source Code Pro"/>
                <a:ea typeface="Source Code Pro"/>
                <a:cs typeface="Source Code Pro"/>
                <a:sym typeface="Source Code Pro"/>
              </a:rPr>
              <a:t>: ["red", "blank", "plain"], </a:t>
            </a:r>
            <a:r>
              <a:rPr lang="en" sz="1100">
                <a:solidFill>
                  <a:srgbClr val="0AD15C"/>
                </a:solidFill>
                <a:latin typeface="Source Code Pro"/>
                <a:ea typeface="Source Code Pro"/>
                <a:cs typeface="Source Code Pro"/>
                <a:sym typeface="Source Code Pro"/>
              </a:rPr>
              <a:t>dim_cm</a:t>
            </a:r>
            <a:r>
              <a:rPr lang="en" sz="1100">
                <a:solidFill>
                  <a:srgbClr val="FAFBFC"/>
                </a:solidFill>
                <a:latin typeface="Source Code Pro"/>
                <a:ea typeface="Source Code Pro"/>
                <a:cs typeface="Source Code Pro"/>
                <a:sym typeface="Source Code Pro"/>
              </a:rPr>
              <a:t>: [ 14, 21 ]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   { item: "planner", qty: 75, </a:t>
            </a:r>
            <a:r>
              <a:rPr lang="en" sz="1100">
                <a:solidFill>
                  <a:srgbClr val="0AD15C"/>
                </a:solidFill>
                <a:latin typeface="Source Code Pro"/>
                <a:ea typeface="Source Code Pro"/>
                <a:cs typeface="Source Code Pro"/>
                <a:sym typeface="Source Code Pro"/>
              </a:rPr>
              <a:t>tags</a:t>
            </a:r>
            <a:r>
              <a:rPr lang="en" sz="1100">
                <a:solidFill>
                  <a:srgbClr val="FAFBFC"/>
                </a:solidFill>
                <a:latin typeface="Source Code Pro"/>
                <a:ea typeface="Source Code Pro"/>
                <a:cs typeface="Source Code Pro"/>
                <a:sym typeface="Source Code Pro"/>
              </a:rPr>
              <a:t>: ["blank", "red"], </a:t>
            </a:r>
            <a:r>
              <a:rPr lang="en" sz="1100">
                <a:solidFill>
                  <a:srgbClr val="0AD15C"/>
                </a:solidFill>
                <a:latin typeface="Source Code Pro"/>
                <a:ea typeface="Source Code Pro"/>
                <a:cs typeface="Source Code Pro"/>
                <a:sym typeface="Source Code Pro"/>
              </a:rPr>
              <a:t>dim_cm</a:t>
            </a:r>
            <a:r>
              <a:rPr lang="en" sz="1100">
                <a:solidFill>
                  <a:srgbClr val="FAFBFC"/>
                </a:solidFill>
                <a:latin typeface="Source Code Pro"/>
                <a:ea typeface="Source Code Pro"/>
                <a:cs typeface="Source Code Pro"/>
                <a:sym typeface="Source Code Pro"/>
              </a:rPr>
              <a:t>: [ 22.85, 30 ]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   { item: "postcard", qty: 45, </a:t>
            </a:r>
            <a:r>
              <a:rPr lang="en" sz="1100">
                <a:solidFill>
                  <a:srgbClr val="0AD15C"/>
                </a:solidFill>
                <a:latin typeface="Source Code Pro"/>
                <a:ea typeface="Source Code Pro"/>
                <a:cs typeface="Source Code Pro"/>
                <a:sym typeface="Source Code Pro"/>
              </a:rPr>
              <a:t>tags</a:t>
            </a:r>
            <a:r>
              <a:rPr lang="en" sz="1100">
                <a:solidFill>
                  <a:srgbClr val="FAFBFC"/>
                </a:solidFill>
                <a:latin typeface="Source Code Pro"/>
                <a:ea typeface="Source Code Pro"/>
                <a:cs typeface="Source Code Pro"/>
                <a:sym typeface="Source Code Pro"/>
              </a:rPr>
              <a:t>: ["blue"], </a:t>
            </a:r>
            <a:r>
              <a:rPr lang="en" sz="1100">
                <a:solidFill>
                  <a:srgbClr val="0AD15C"/>
                </a:solidFill>
                <a:latin typeface="Source Code Pro"/>
                <a:ea typeface="Source Code Pro"/>
                <a:cs typeface="Source Code Pro"/>
                <a:sym typeface="Source Code Pro"/>
              </a:rPr>
              <a:t>dim_cm</a:t>
            </a:r>
            <a:r>
              <a:rPr lang="en" sz="1100">
                <a:solidFill>
                  <a:srgbClr val="FAFBFC"/>
                </a:solidFill>
                <a:latin typeface="Source Code Pro"/>
                <a:ea typeface="Source Code Pro"/>
                <a:cs typeface="Source Code Pro"/>
                <a:sym typeface="Source Code Pro"/>
              </a:rPr>
              <a:t>: [ 10, 15.25 ]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	</a:t>
            </a:r>
            <a:r>
              <a:rPr lang="en" sz="1100">
                <a:solidFill>
                  <a:srgbClr val="0AD05B"/>
                </a:solidFill>
                <a:latin typeface="Source Code Pro"/>
                <a:ea typeface="Source Code Pro"/>
                <a:cs typeface="Source Code Pro"/>
                <a:sym typeface="Source Code Pro"/>
              </a:rPr>
              <a:t>acknowledged</a:t>
            </a:r>
            <a:r>
              <a:rPr lang="en" sz="1100">
                <a:solidFill>
                  <a:srgbClr val="FAFBFC"/>
                </a:solidFill>
                <a:latin typeface="Source Code Pro"/>
                <a:ea typeface="Source Code Pro"/>
                <a:cs typeface="Source Code Pro"/>
                <a:sym typeface="Source Code Pro"/>
              </a:rPr>
              <a:t> : </a:t>
            </a:r>
            <a:r>
              <a:rPr lang="en" sz="1100">
                <a:solidFill>
                  <a:srgbClr val="0AD15C"/>
                </a:solidFill>
                <a:latin typeface="Source Code Pro"/>
                <a:ea typeface="Source Code Pro"/>
                <a:cs typeface="Source Code Pro"/>
                <a:sym typeface="Source Code Pro"/>
              </a:rPr>
              <a:t>true</a:t>
            </a: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	</a:t>
            </a:r>
            <a:r>
              <a:rPr lang="en" sz="1100">
                <a:solidFill>
                  <a:srgbClr val="0AD05B"/>
                </a:solidFill>
                <a:latin typeface="Source Code Pro"/>
                <a:ea typeface="Source Code Pro"/>
                <a:cs typeface="Source Code Pro"/>
                <a:sym typeface="Source Code Pro"/>
              </a:rPr>
              <a:t>insertedId</a:t>
            </a:r>
            <a:r>
              <a:rPr lang="en" sz="1100">
                <a:solidFill>
                  <a:srgbClr val="FAFBFC"/>
                </a:solidFill>
                <a:latin typeface="Source Code Pro"/>
                <a:ea typeface="Source Code Pro"/>
                <a:cs typeface="Source Code Pro"/>
                <a:sym typeface="Source Code Pro"/>
              </a:rPr>
              <a:t> : ObjectId(</a:t>
            </a:r>
            <a:r>
              <a:rPr lang="en" sz="1100">
                <a:solidFill>
                  <a:srgbClr val="0AD05B"/>
                </a:solidFill>
                <a:latin typeface="Source Code Pro"/>
                <a:ea typeface="Source Code Pro"/>
                <a:cs typeface="Source Code Pro"/>
                <a:sym typeface="Source Code Pro"/>
              </a:rPr>
              <a:t>5f3b939f63a92a8719c01239</a:t>
            </a: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p:txBody>
      </p:sp>
      <p:sp>
        <p:nvSpPr>
          <p:cNvPr id="5157" name="Google Shape;5157;p370"/>
          <p:cNvSpPr txBox="1"/>
          <p:nvPr/>
        </p:nvSpPr>
        <p:spPr>
          <a:xfrm>
            <a:off x="657625" y="4464475"/>
            <a:ext cx="4551000" cy="307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800">
              <a:solidFill>
                <a:srgbClr val="F5F6F7"/>
              </a:solidFill>
              <a:latin typeface="Lexend Deca Light"/>
              <a:ea typeface="Lexend Deca Light"/>
              <a:cs typeface="Lexend Deca Light"/>
              <a:sym typeface="Lexend Deca Light"/>
            </a:endParaRPr>
          </a:p>
        </p:txBody>
      </p:sp>
      <p:sp>
        <p:nvSpPr>
          <p:cNvPr id="5158" name="Google Shape;5158;p370"/>
          <p:cNvSpPr txBox="1"/>
          <p:nvPr/>
        </p:nvSpPr>
        <p:spPr>
          <a:xfrm>
            <a:off x="523875" y="420700"/>
            <a:ext cx="67548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Querying Arrays: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62" name="Shape 5162"/>
        <p:cNvGrpSpPr/>
        <p:nvPr/>
      </p:nvGrpSpPr>
      <p:grpSpPr>
        <a:xfrm>
          <a:off x="0" y="0"/>
          <a:ext cx="0" cy="0"/>
          <a:chOff x="0" y="0"/>
          <a:chExt cx="0" cy="0"/>
        </a:xfrm>
      </p:grpSpPr>
      <p:sp>
        <p:nvSpPr>
          <p:cNvPr id="5163" name="Google Shape;5163;p371"/>
          <p:cNvSpPr txBox="1"/>
          <p:nvPr/>
        </p:nvSpPr>
        <p:spPr>
          <a:xfrm>
            <a:off x="841375" y="1320800"/>
            <a:ext cx="7976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Find a complete exact array for the “tags” field.</a:t>
            </a:r>
            <a:endParaRPr>
              <a:solidFill>
                <a:schemeClr val="lt1"/>
              </a:solidFill>
              <a:latin typeface="Lexend Deca Light"/>
              <a:ea typeface="Lexend Deca Light"/>
              <a:cs typeface="Lexend Deca Light"/>
              <a:sym typeface="Lexend Deca Light"/>
            </a:endParaRPr>
          </a:p>
        </p:txBody>
      </p:sp>
      <p:sp>
        <p:nvSpPr>
          <p:cNvPr id="5164" name="Google Shape;5164;p371"/>
          <p:cNvSpPr txBox="1"/>
          <p:nvPr/>
        </p:nvSpPr>
        <p:spPr>
          <a:xfrm>
            <a:off x="1401175" y="3101163"/>
            <a:ext cx="6468600" cy="15546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a:t>
            </a:r>
            <a:r>
              <a:rPr lang="en" sz="1200">
                <a:solidFill>
                  <a:srgbClr val="0AD15C"/>
                </a:solidFill>
                <a:latin typeface="Source Code Pro Medium"/>
                <a:ea typeface="Source Code Pro Medium"/>
                <a:cs typeface="Source Code Pro Medium"/>
                <a:sym typeface="Source Code Pro Medium"/>
              </a:rPr>
              <a:t>tags</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red</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blank</a:t>
            </a:r>
            <a:r>
              <a:rPr lang="en" sz="1200">
                <a:solidFill>
                  <a:srgbClr val="FAFBFC"/>
                </a:solidFill>
                <a:latin typeface="Source Code Pro Medium"/>
                <a:ea typeface="Source Code Pro Medium"/>
                <a:cs typeface="Source Code Pro Medium"/>
                <a:sym typeface="Source Code Pro Medium"/>
              </a:rPr>
              <a:t>"]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5f3b939f63a92a8719c01236</a:t>
            </a:r>
            <a:r>
              <a:rPr lang="en" sz="1200">
                <a:solidFill>
                  <a:srgbClr val="FAFBFC"/>
                </a:solidFill>
                <a:latin typeface="Source Code Pro Medium"/>
                <a:ea typeface="Source Code Pro Medium"/>
                <a:cs typeface="Source Code Pro Medium"/>
                <a:sym typeface="Source Code Pro Medium"/>
              </a:rPr>
              <a:t>"), "item" : "notebook", "qty" : 50, "</a:t>
            </a:r>
            <a:r>
              <a:rPr lang="en" sz="1200">
                <a:solidFill>
                  <a:srgbClr val="0AD15C"/>
                </a:solidFill>
                <a:latin typeface="Source Code Pro Medium"/>
                <a:ea typeface="Source Code Pro Medium"/>
                <a:cs typeface="Source Code Pro Medium"/>
                <a:sym typeface="Source Code Pro Medium"/>
              </a:rPr>
              <a:t>tags</a:t>
            </a:r>
            <a:r>
              <a:rPr lang="en" sz="1200">
                <a:solidFill>
                  <a:srgbClr val="FAFBFC"/>
                </a:solidFill>
                <a:latin typeface="Source Code Pro Medium"/>
                <a:ea typeface="Source Code Pro Medium"/>
                <a:cs typeface="Source Code Pro Medium"/>
                <a:sym typeface="Source Code Pro Medium"/>
              </a:rPr>
              <a:t>" : [ "</a:t>
            </a:r>
            <a:r>
              <a:rPr lang="en" sz="1200">
                <a:solidFill>
                  <a:srgbClr val="0AD05B"/>
                </a:solidFill>
                <a:latin typeface="Source Code Pro Medium"/>
                <a:ea typeface="Source Code Pro Medium"/>
                <a:cs typeface="Source Code Pro Medium"/>
                <a:sym typeface="Source Code Pro Medium"/>
              </a:rPr>
              <a:t>red</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blank</a:t>
            </a:r>
            <a:r>
              <a:rPr lang="en" sz="1200">
                <a:solidFill>
                  <a:srgbClr val="FAFBFC"/>
                </a:solidFill>
                <a:latin typeface="Source Code Pro Medium"/>
                <a:ea typeface="Source Code Pro Medium"/>
                <a:cs typeface="Source Code Pro Medium"/>
                <a:sym typeface="Source Code Pro Medium"/>
              </a:rPr>
              <a:t>" ], "dim_cm" : [ 14, 21 ]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t/>
            </a:r>
            <a:endParaRPr sz="1000">
              <a:solidFill>
                <a:srgbClr val="FAFBFC"/>
              </a:solidFill>
              <a:latin typeface="Fira Mono"/>
              <a:ea typeface="Fira Mono"/>
              <a:cs typeface="Fira Mono"/>
              <a:sym typeface="Fira Mono"/>
            </a:endParaRPr>
          </a:p>
        </p:txBody>
      </p:sp>
      <p:sp>
        <p:nvSpPr>
          <p:cNvPr id="5165" name="Google Shape;5165;p371"/>
          <p:cNvSpPr txBox="1"/>
          <p:nvPr/>
        </p:nvSpPr>
        <p:spPr>
          <a:xfrm>
            <a:off x="46200" y="4683300"/>
            <a:ext cx="4551000" cy="307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800">
              <a:solidFill>
                <a:srgbClr val="F5F6F7"/>
              </a:solidFill>
              <a:latin typeface="Lexend Deca Light"/>
              <a:ea typeface="Lexend Deca Light"/>
              <a:cs typeface="Lexend Deca Light"/>
              <a:sym typeface="Lexend Deca Light"/>
            </a:endParaRPr>
          </a:p>
        </p:txBody>
      </p:sp>
      <p:sp>
        <p:nvSpPr>
          <p:cNvPr id="5166" name="Google Shape;5166;p371"/>
          <p:cNvSpPr txBox="1"/>
          <p:nvPr/>
        </p:nvSpPr>
        <p:spPr>
          <a:xfrm>
            <a:off x="841375" y="1763900"/>
            <a:ext cx="7704300" cy="1262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Using the same window, change </a:t>
            </a:r>
            <a:r>
              <a:rPr lang="en">
                <a:solidFill>
                  <a:schemeClr val="lt1"/>
                </a:solidFill>
                <a:latin typeface="Lexend Deca SemiBold"/>
                <a:ea typeface="Lexend Deca SemiBold"/>
                <a:cs typeface="Lexend Deca SemiBold"/>
                <a:sym typeface="Lexend Deca SemiBold"/>
              </a:rPr>
              <a:t>&lt;A&gt;</a:t>
            </a:r>
            <a:r>
              <a:rPr lang="en">
                <a:solidFill>
                  <a:schemeClr val="lt1"/>
                </a:solidFill>
                <a:latin typeface="Lexend Deca Light"/>
                <a:ea typeface="Lexend Deca Light"/>
                <a:cs typeface="Lexend Deca Light"/>
                <a:sym typeface="Lexend Deca Light"/>
              </a:rPr>
              <a:t> to blank and</a:t>
            </a:r>
            <a:r>
              <a:rPr lang="en">
                <a:solidFill>
                  <a:schemeClr val="lt1"/>
                </a:solidFill>
                <a:latin typeface="Lexend Deca SemiBold"/>
                <a:ea typeface="Lexend Deca SemiBold"/>
                <a:cs typeface="Lexend Deca SemiBold"/>
                <a:sym typeface="Lexend Deca SemiBold"/>
              </a:rPr>
              <a:t> &lt;B&gt;</a:t>
            </a:r>
            <a:r>
              <a:rPr lang="en">
                <a:solidFill>
                  <a:schemeClr val="lt1"/>
                </a:solidFill>
                <a:latin typeface="Lexend Deca Light"/>
                <a:ea typeface="Lexend Deca Light"/>
                <a:cs typeface="Lexend Deca Light"/>
                <a:sym typeface="Lexend Deca Light"/>
              </a:rPr>
              <a:t> to red in the query below to search the field tags for an array with those elements and in that specific order.</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How many documents are returned?</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chemeClr val="lt1"/>
              </a:solidFill>
            </a:endParaRPr>
          </a:p>
        </p:txBody>
      </p:sp>
      <p:sp>
        <p:nvSpPr>
          <p:cNvPr id="5167" name="Google Shape;5167;p371"/>
          <p:cNvSpPr txBox="1"/>
          <p:nvPr/>
        </p:nvSpPr>
        <p:spPr>
          <a:xfrm>
            <a:off x="448400" y="433975"/>
            <a:ext cx="64056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Querying Arrays: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1" name="Shape 5171"/>
        <p:cNvGrpSpPr/>
        <p:nvPr/>
      </p:nvGrpSpPr>
      <p:grpSpPr>
        <a:xfrm>
          <a:off x="0" y="0"/>
          <a:ext cx="0" cy="0"/>
          <a:chOff x="0" y="0"/>
          <a:chExt cx="0" cy="0"/>
        </a:xfrm>
      </p:grpSpPr>
      <p:sp>
        <p:nvSpPr>
          <p:cNvPr id="5172" name="Google Shape;5172;p37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Arrays</a:t>
            </a:r>
            <a:endParaRPr/>
          </a:p>
        </p:txBody>
      </p:sp>
      <p:sp>
        <p:nvSpPr>
          <p:cNvPr id="5173" name="Google Shape;5173;p372"/>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Query to match the entire array</a:t>
            </a:r>
            <a:endParaRPr sz="1800">
              <a:solidFill>
                <a:srgbClr val="B3BBC1"/>
              </a:solidFill>
            </a:endParaRPr>
          </a:p>
          <a:p>
            <a:pPr indent="0" lvl="0" marL="0" rtl="0" algn="l">
              <a:lnSpc>
                <a:spcPct val="110000"/>
              </a:lnSpc>
              <a:spcBef>
                <a:spcPts val="2000"/>
              </a:spcBef>
              <a:spcAft>
                <a:spcPts val="0"/>
              </a:spcAft>
              <a:buNone/>
            </a:pPr>
            <a:r>
              <a:rPr lang="en" sz="1800"/>
              <a:t>Query to match for a specific element in the array</a:t>
            </a:r>
            <a:endParaRPr sz="1800"/>
          </a:p>
          <a:p>
            <a:pPr indent="0" lvl="0" marL="0" rtl="0" algn="l">
              <a:lnSpc>
                <a:spcPct val="110000"/>
              </a:lnSpc>
              <a:spcBef>
                <a:spcPts val="2000"/>
              </a:spcBef>
              <a:spcAft>
                <a:spcPts val="0"/>
              </a:spcAft>
              <a:buNone/>
            </a:pPr>
            <a:r>
              <a:rPr lang="en" sz="1800">
                <a:solidFill>
                  <a:srgbClr val="B3BBC1"/>
                </a:solidFill>
              </a:rPr>
              <a:t>Query such that either a single array element meets these condition or any combination of array elements meets the conditions</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for an element by the array index position</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to match arrays of a given size</a:t>
            </a:r>
            <a:endParaRPr sz="1800">
              <a:solidFill>
                <a:srgbClr val="1A1A1A"/>
              </a:solidFill>
            </a:endParaRPr>
          </a:p>
          <a:p>
            <a:pPr indent="0" lvl="0" marL="0" rtl="0" algn="l">
              <a:spcBef>
                <a:spcPts val="2000"/>
              </a:spcBef>
              <a:spcAft>
                <a:spcPts val="150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7" name="Shape 5177"/>
        <p:cNvGrpSpPr/>
        <p:nvPr/>
      </p:nvGrpSpPr>
      <p:grpSpPr>
        <a:xfrm>
          <a:off x="0" y="0"/>
          <a:ext cx="0" cy="0"/>
          <a:chOff x="0" y="0"/>
          <a:chExt cx="0" cy="0"/>
        </a:xfrm>
      </p:grpSpPr>
      <p:sp>
        <p:nvSpPr>
          <p:cNvPr id="5178" name="Google Shape;5178;p373"/>
          <p:cNvSpPr txBox="1"/>
          <p:nvPr/>
        </p:nvSpPr>
        <p:spPr>
          <a:xfrm>
            <a:off x="313175" y="362550"/>
            <a:ext cx="80088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Querying Arrays to Match: Exercise</a:t>
            </a:r>
            <a:endParaRPr sz="3000">
              <a:solidFill>
                <a:schemeClr val="lt1"/>
              </a:solidFill>
              <a:latin typeface="Noto Serif JP"/>
              <a:ea typeface="Noto Serif JP"/>
              <a:cs typeface="Noto Serif JP"/>
              <a:sym typeface="Noto Serif JP"/>
            </a:endParaRPr>
          </a:p>
        </p:txBody>
      </p:sp>
      <p:sp>
        <p:nvSpPr>
          <p:cNvPr id="5179" name="Google Shape;5179;p373"/>
          <p:cNvSpPr txBox="1"/>
          <p:nvPr/>
        </p:nvSpPr>
        <p:spPr>
          <a:xfrm>
            <a:off x="768450" y="1797000"/>
            <a:ext cx="7312200" cy="28989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db.inventory.find( { </a:t>
            </a:r>
            <a:r>
              <a:rPr lang="en" sz="1100">
                <a:solidFill>
                  <a:srgbClr val="0AD15C"/>
                </a:solidFill>
                <a:latin typeface="Source Code Pro Medium"/>
                <a:ea typeface="Source Code Pro Medium"/>
                <a:cs typeface="Source Code Pro Medium"/>
                <a:sym typeface="Source Code Pro Medium"/>
              </a:rPr>
              <a:t>tags</a:t>
            </a: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red</a:t>
            </a:r>
            <a:r>
              <a:rPr lang="en" sz="1100">
                <a:solidFill>
                  <a:srgbClr val="FAFBFC"/>
                </a:solidFill>
                <a:latin typeface="Source Code Pro Medium"/>
                <a:ea typeface="Source Code Pro Medium"/>
                <a:cs typeface="Source Code Pro Medium"/>
                <a:sym typeface="Source Code Pro Medium"/>
              </a:rPr>
              <a:t>"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_id</a:t>
            </a:r>
            <a:r>
              <a:rPr lang="en" sz="1100">
                <a:solidFill>
                  <a:srgbClr val="FAFBFC"/>
                </a:solidFill>
                <a:latin typeface="Source Code Pro Medium"/>
                <a:ea typeface="Source Code Pro Medium"/>
                <a:cs typeface="Source Code Pro Medium"/>
                <a:sym typeface="Source Code Pro Medium"/>
              </a:rPr>
              <a:t>" : ObjectId("</a:t>
            </a:r>
            <a:r>
              <a:rPr lang="en" sz="1100">
                <a:solidFill>
                  <a:srgbClr val="0AD05B"/>
                </a:solidFill>
                <a:latin typeface="Source Code Pro Medium"/>
                <a:ea typeface="Source Code Pro Medium"/>
                <a:cs typeface="Source Code Pro Medium"/>
                <a:sym typeface="Source Code Pro Medium"/>
              </a:rPr>
              <a:t>5f3b939f63a92a8719c01235</a:t>
            </a:r>
            <a:r>
              <a:rPr lang="en" sz="1100">
                <a:solidFill>
                  <a:srgbClr val="FAFBFC"/>
                </a:solidFill>
                <a:latin typeface="Source Code Pro Medium"/>
                <a:ea typeface="Source Code Pro Medium"/>
                <a:cs typeface="Source Code Pro Medium"/>
                <a:sym typeface="Source Code Pro Medium"/>
              </a:rPr>
              <a:t>"), "item" : "journal", "qty" : 25, "</a:t>
            </a:r>
            <a:r>
              <a:rPr lang="en" sz="1100">
                <a:solidFill>
                  <a:srgbClr val="0AD15C"/>
                </a:solidFill>
                <a:latin typeface="Source Code Pro Medium"/>
                <a:ea typeface="Source Code Pro Medium"/>
                <a:cs typeface="Source Code Pro Medium"/>
                <a:sym typeface="Source Code Pro Medium"/>
              </a:rPr>
              <a:t>tags</a:t>
            </a:r>
            <a:r>
              <a:rPr lang="en" sz="1100">
                <a:solidFill>
                  <a:srgbClr val="FAFBFC"/>
                </a:solidFill>
                <a:latin typeface="Source Code Pro Medium"/>
                <a:ea typeface="Source Code Pro Medium"/>
                <a:cs typeface="Source Code Pro Medium"/>
                <a:sym typeface="Source Code Pro Medium"/>
              </a:rPr>
              <a:t>" : [ "blank", "</a:t>
            </a:r>
            <a:r>
              <a:rPr lang="en" sz="1100">
                <a:solidFill>
                  <a:srgbClr val="0AD05B"/>
                </a:solidFill>
                <a:latin typeface="Source Code Pro Medium"/>
                <a:ea typeface="Source Code Pro Medium"/>
                <a:cs typeface="Source Code Pro Medium"/>
                <a:sym typeface="Source Code Pro Medium"/>
              </a:rPr>
              <a:t>red</a:t>
            </a:r>
            <a:r>
              <a:rPr lang="en" sz="1100">
                <a:solidFill>
                  <a:srgbClr val="FAFBFC"/>
                </a:solidFill>
                <a:latin typeface="Source Code Pro Medium"/>
                <a:ea typeface="Source Code Pro Medium"/>
                <a:cs typeface="Source Code Pro Medium"/>
                <a:sym typeface="Source Code Pro Medium"/>
              </a:rPr>
              <a:t>" ], "dim_cm" : [ 14, 21 ]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_id</a:t>
            </a:r>
            <a:r>
              <a:rPr lang="en" sz="1100">
                <a:solidFill>
                  <a:srgbClr val="FAFBFC"/>
                </a:solidFill>
                <a:latin typeface="Source Code Pro Medium"/>
                <a:ea typeface="Source Code Pro Medium"/>
                <a:cs typeface="Source Code Pro Medium"/>
                <a:sym typeface="Source Code Pro Medium"/>
              </a:rPr>
              <a:t>" : ObjectId("</a:t>
            </a:r>
            <a:r>
              <a:rPr lang="en" sz="1100">
                <a:solidFill>
                  <a:srgbClr val="0AD05B"/>
                </a:solidFill>
                <a:latin typeface="Source Code Pro Medium"/>
                <a:ea typeface="Source Code Pro Medium"/>
                <a:cs typeface="Source Code Pro Medium"/>
                <a:sym typeface="Source Code Pro Medium"/>
              </a:rPr>
              <a:t>5f3b939f63a92a8719c01236</a:t>
            </a:r>
            <a:r>
              <a:rPr lang="en" sz="1100">
                <a:solidFill>
                  <a:srgbClr val="FAFBFC"/>
                </a:solidFill>
                <a:latin typeface="Source Code Pro Medium"/>
                <a:ea typeface="Source Code Pro Medium"/>
                <a:cs typeface="Source Code Pro Medium"/>
                <a:sym typeface="Source Code Pro Medium"/>
              </a:rPr>
              <a:t>"), "item" : "notebook", "qty" : 50, "</a:t>
            </a:r>
            <a:r>
              <a:rPr lang="en" sz="1100">
                <a:solidFill>
                  <a:srgbClr val="0AD15C"/>
                </a:solidFill>
                <a:latin typeface="Source Code Pro Medium"/>
                <a:ea typeface="Source Code Pro Medium"/>
                <a:cs typeface="Source Code Pro Medium"/>
                <a:sym typeface="Source Code Pro Medium"/>
              </a:rPr>
              <a:t>tags</a:t>
            </a:r>
            <a:r>
              <a:rPr lang="en" sz="1100">
                <a:solidFill>
                  <a:srgbClr val="FAFBFC"/>
                </a:solidFill>
                <a:latin typeface="Source Code Pro Medium"/>
                <a:ea typeface="Source Code Pro Medium"/>
                <a:cs typeface="Source Code Pro Medium"/>
                <a:sym typeface="Source Code Pro Medium"/>
              </a:rPr>
              <a:t>" : [ "</a:t>
            </a:r>
            <a:r>
              <a:rPr lang="en" sz="1100">
                <a:solidFill>
                  <a:srgbClr val="0AD05B"/>
                </a:solidFill>
                <a:latin typeface="Source Code Pro Medium"/>
                <a:ea typeface="Source Code Pro Medium"/>
                <a:cs typeface="Source Code Pro Medium"/>
                <a:sym typeface="Source Code Pro Medium"/>
              </a:rPr>
              <a:t>red</a:t>
            </a:r>
            <a:r>
              <a:rPr lang="en" sz="1100">
                <a:solidFill>
                  <a:srgbClr val="FAFBFC"/>
                </a:solidFill>
                <a:latin typeface="Source Code Pro Medium"/>
                <a:ea typeface="Source Code Pro Medium"/>
                <a:cs typeface="Source Code Pro Medium"/>
                <a:sym typeface="Source Code Pro Medium"/>
              </a:rPr>
              <a:t>", "blank" ], "dim_cm" : [ 14, 21 ]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_id</a:t>
            </a:r>
            <a:r>
              <a:rPr lang="en" sz="1100">
                <a:solidFill>
                  <a:srgbClr val="FAFBFC"/>
                </a:solidFill>
                <a:latin typeface="Source Code Pro Medium"/>
                <a:ea typeface="Source Code Pro Medium"/>
                <a:cs typeface="Source Code Pro Medium"/>
                <a:sym typeface="Source Code Pro Medium"/>
              </a:rPr>
              <a:t>" : ObjectId("</a:t>
            </a:r>
            <a:r>
              <a:rPr lang="en" sz="1100">
                <a:solidFill>
                  <a:srgbClr val="0AD05B"/>
                </a:solidFill>
                <a:latin typeface="Source Code Pro Medium"/>
                <a:ea typeface="Source Code Pro Medium"/>
                <a:cs typeface="Source Code Pro Medium"/>
                <a:sym typeface="Source Code Pro Medium"/>
              </a:rPr>
              <a:t>5f3b939f63a92a8719c01237</a:t>
            </a:r>
            <a:r>
              <a:rPr lang="en" sz="1100">
                <a:solidFill>
                  <a:srgbClr val="FAFBFC"/>
                </a:solidFill>
                <a:latin typeface="Source Code Pro Medium"/>
                <a:ea typeface="Source Code Pro Medium"/>
                <a:cs typeface="Source Code Pro Medium"/>
                <a:sym typeface="Source Code Pro Medium"/>
              </a:rPr>
              <a:t>"), "item" : "paper", "qty" : 100, "</a:t>
            </a:r>
            <a:r>
              <a:rPr lang="en" sz="1100">
                <a:solidFill>
                  <a:srgbClr val="0AD15C"/>
                </a:solidFill>
                <a:latin typeface="Source Code Pro Medium"/>
                <a:ea typeface="Source Code Pro Medium"/>
                <a:cs typeface="Source Code Pro Medium"/>
                <a:sym typeface="Source Code Pro Medium"/>
              </a:rPr>
              <a:t>tags</a:t>
            </a:r>
            <a:r>
              <a:rPr lang="en" sz="1100">
                <a:solidFill>
                  <a:srgbClr val="FAFBFC"/>
                </a:solidFill>
                <a:latin typeface="Source Code Pro Medium"/>
                <a:ea typeface="Source Code Pro Medium"/>
                <a:cs typeface="Source Code Pro Medium"/>
                <a:sym typeface="Source Code Pro Medium"/>
              </a:rPr>
              <a:t>" : [ "</a:t>
            </a:r>
            <a:r>
              <a:rPr lang="en" sz="1100">
                <a:solidFill>
                  <a:srgbClr val="0AD05B"/>
                </a:solidFill>
                <a:latin typeface="Source Code Pro Medium"/>
                <a:ea typeface="Source Code Pro Medium"/>
                <a:cs typeface="Source Code Pro Medium"/>
                <a:sym typeface="Source Code Pro Medium"/>
              </a:rPr>
              <a:t>red</a:t>
            </a:r>
            <a:r>
              <a:rPr lang="en" sz="1100">
                <a:solidFill>
                  <a:srgbClr val="FAFBFC"/>
                </a:solidFill>
                <a:latin typeface="Source Code Pro Medium"/>
                <a:ea typeface="Source Code Pro Medium"/>
                <a:cs typeface="Source Code Pro Medium"/>
                <a:sym typeface="Source Code Pro Medium"/>
              </a:rPr>
              <a:t>", "blank", "plain" ], "dim_cm" : [ 14, 21 ]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100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_id</a:t>
            </a:r>
            <a:r>
              <a:rPr lang="en" sz="1100">
                <a:solidFill>
                  <a:srgbClr val="FAFBFC"/>
                </a:solidFill>
                <a:latin typeface="Source Code Pro Medium"/>
                <a:ea typeface="Source Code Pro Medium"/>
                <a:cs typeface="Source Code Pro Medium"/>
                <a:sym typeface="Source Code Pro Medium"/>
              </a:rPr>
              <a:t>" : ObjectId("</a:t>
            </a:r>
            <a:r>
              <a:rPr lang="en" sz="1100">
                <a:solidFill>
                  <a:srgbClr val="0AD05B"/>
                </a:solidFill>
                <a:latin typeface="Source Code Pro Medium"/>
                <a:ea typeface="Source Code Pro Medium"/>
                <a:cs typeface="Source Code Pro Medium"/>
                <a:sym typeface="Source Code Pro Medium"/>
              </a:rPr>
              <a:t>5f3b939f63a92a8719c01238</a:t>
            </a:r>
            <a:r>
              <a:rPr lang="en" sz="1100">
                <a:solidFill>
                  <a:srgbClr val="FAFBFC"/>
                </a:solidFill>
                <a:latin typeface="Source Code Pro Medium"/>
                <a:ea typeface="Source Code Pro Medium"/>
                <a:cs typeface="Source Code Pro Medium"/>
                <a:sym typeface="Source Code Pro Medium"/>
              </a:rPr>
              <a:t>"), "item" : "planner", "qty" : 75, "</a:t>
            </a:r>
            <a:r>
              <a:rPr lang="en" sz="1100">
                <a:solidFill>
                  <a:srgbClr val="0AD15C"/>
                </a:solidFill>
                <a:latin typeface="Source Code Pro Medium"/>
                <a:ea typeface="Source Code Pro Medium"/>
                <a:cs typeface="Source Code Pro Medium"/>
                <a:sym typeface="Source Code Pro Medium"/>
              </a:rPr>
              <a:t>tags</a:t>
            </a:r>
            <a:r>
              <a:rPr lang="en" sz="1100">
                <a:solidFill>
                  <a:srgbClr val="FAFBFC"/>
                </a:solidFill>
                <a:latin typeface="Source Code Pro Medium"/>
                <a:ea typeface="Source Code Pro Medium"/>
                <a:cs typeface="Source Code Pro Medium"/>
                <a:sym typeface="Source Code Pro Medium"/>
              </a:rPr>
              <a:t>" : [ "blank", "</a:t>
            </a:r>
            <a:r>
              <a:rPr lang="en" sz="1100">
                <a:solidFill>
                  <a:srgbClr val="0AD05B"/>
                </a:solidFill>
                <a:latin typeface="Source Code Pro Medium"/>
                <a:ea typeface="Source Code Pro Medium"/>
                <a:cs typeface="Source Code Pro Medium"/>
                <a:sym typeface="Source Code Pro Medium"/>
              </a:rPr>
              <a:t>red</a:t>
            </a:r>
            <a:r>
              <a:rPr lang="en" sz="1100">
                <a:solidFill>
                  <a:srgbClr val="FAFBFC"/>
                </a:solidFill>
                <a:latin typeface="Source Code Pro Medium"/>
                <a:ea typeface="Source Code Pro Medium"/>
                <a:cs typeface="Source Code Pro Medium"/>
                <a:sym typeface="Source Code Pro Medium"/>
              </a:rPr>
              <a:t>" ], "dim_cm" : [ 22.85, 30 ] }</a:t>
            </a:r>
            <a:endParaRPr sz="1100">
              <a:solidFill>
                <a:srgbClr val="FAFBFC"/>
              </a:solidFill>
              <a:latin typeface="Source Code Pro Medium"/>
              <a:ea typeface="Source Code Pro Medium"/>
              <a:cs typeface="Source Code Pro Medium"/>
              <a:sym typeface="Source Code Pro Medium"/>
            </a:endParaRPr>
          </a:p>
        </p:txBody>
      </p:sp>
      <p:sp>
        <p:nvSpPr>
          <p:cNvPr id="5180" name="Google Shape;5180;p373"/>
          <p:cNvSpPr txBox="1"/>
          <p:nvPr/>
        </p:nvSpPr>
        <p:spPr>
          <a:xfrm>
            <a:off x="313175" y="4204900"/>
            <a:ext cx="55728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181" name="Google Shape;5181;p373"/>
          <p:cNvSpPr txBox="1"/>
          <p:nvPr/>
        </p:nvSpPr>
        <p:spPr>
          <a:xfrm>
            <a:off x="555125" y="1255100"/>
            <a:ext cx="75249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FAFBFC"/>
                </a:solidFill>
                <a:latin typeface="Lexend Deca Light"/>
                <a:ea typeface="Lexend Deca Light"/>
                <a:cs typeface="Lexend Deca Light"/>
                <a:sym typeface="Lexend Deca Light"/>
              </a:rPr>
              <a:t>Let’s match a specific element in the array</a:t>
            </a:r>
            <a:endParaRPr>
              <a:solidFill>
                <a:srgbClr val="FAFBFC"/>
              </a:solidFill>
              <a:latin typeface="Lexend Deca Light"/>
              <a:ea typeface="Lexend Deca Light"/>
              <a:cs typeface="Lexend Deca Light"/>
              <a:sym typeface="Lexend Deca Light"/>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5" name="Shape 5185"/>
        <p:cNvGrpSpPr/>
        <p:nvPr/>
      </p:nvGrpSpPr>
      <p:grpSpPr>
        <a:xfrm>
          <a:off x="0" y="0"/>
          <a:ext cx="0" cy="0"/>
          <a:chOff x="0" y="0"/>
          <a:chExt cx="0" cy="0"/>
        </a:xfrm>
      </p:grpSpPr>
      <p:sp>
        <p:nvSpPr>
          <p:cNvPr id="5186" name="Google Shape;5186;p37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Arrays</a:t>
            </a:r>
            <a:endParaRPr/>
          </a:p>
        </p:txBody>
      </p:sp>
      <p:sp>
        <p:nvSpPr>
          <p:cNvPr id="5187" name="Google Shape;5187;p374"/>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Query to match the entire array</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to match for a specific element in the array</a:t>
            </a:r>
            <a:endParaRPr sz="1800">
              <a:solidFill>
                <a:srgbClr val="B3BBC1"/>
              </a:solidFill>
            </a:endParaRPr>
          </a:p>
          <a:p>
            <a:pPr indent="0" lvl="0" marL="0" rtl="0" algn="l">
              <a:lnSpc>
                <a:spcPct val="110000"/>
              </a:lnSpc>
              <a:spcBef>
                <a:spcPts val="2000"/>
              </a:spcBef>
              <a:spcAft>
                <a:spcPts val="0"/>
              </a:spcAft>
              <a:buNone/>
            </a:pPr>
            <a:r>
              <a:rPr lang="en" sz="1800"/>
              <a:t>Query such that either a single array element meets these condition or any combination of array elements meets the conditions</a:t>
            </a:r>
            <a:endParaRPr sz="1800"/>
          </a:p>
          <a:p>
            <a:pPr indent="0" lvl="0" marL="0" rtl="0" algn="l">
              <a:lnSpc>
                <a:spcPct val="110000"/>
              </a:lnSpc>
              <a:spcBef>
                <a:spcPts val="2000"/>
              </a:spcBef>
              <a:spcAft>
                <a:spcPts val="0"/>
              </a:spcAft>
              <a:buNone/>
            </a:pPr>
            <a:r>
              <a:rPr lang="en" sz="1800">
                <a:solidFill>
                  <a:srgbClr val="B3BBC1"/>
                </a:solidFill>
              </a:rPr>
              <a:t>Query for an element by the array index position</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to match arrays of a given size</a:t>
            </a:r>
            <a:endParaRPr sz="1800">
              <a:solidFill>
                <a:srgbClr val="1A1A1A"/>
              </a:solidFill>
            </a:endParaRPr>
          </a:p>
          <a:p>
            <a:pPr indent="0" lvl="0" marL="0" rtl="0" algn="l">
              <a:spcBef>
                <a:spcPts val="2000"/>
              </a:spcBef>
              <a:spcAft>
                <a:spcPts val="150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1" name="Shape 5191"/>
        <p:cNvGrpSpPr/>
        <p:nvPr/>
      </p:nvGrpSpPr>
      <p:grpSpPr>
        <a:xfrm>
          <a:off x="0" y="0"/>
          <a:ext cx="0" cy="0"/>
          <a:chOff x="0" y="0"/>
          <a:chExt cx="0" cy="0"/>
        </a:xfrm>
      </p:grpSpPr>
      <p:sp>
        <p:nvSpPr>
          <p:cNvPr id="5192" name="Google Shape;5192;p375"/>
          <p:cNvSpPr txBox="1"/>
          <p:nvPr/>
        </p:nvSpPr>
        <p:spPr>
          <a:xfrm>
            <a:off x="697200" y="1082675"/>
            <a:ext cx="63672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Lexend Deca Light"/>
                <a:ea typeface="Lexend Deca Light"/>
                <a:cs typeface="Lexend Deca Light"/>
                <a:sym typeface="Lexend Deca Light"/>
              </a:rPr>
              <a:t>Let’s match on conditions for the array</a:t>
            </a:r>
            <a:endParaRPr sz="1600">
              <a:solidFill>
                <a:schemeClr val="lt1"/>
              </a:solidFill>
              <a:latin typeface="Lexend Deca Light"/>
              <a:ea typeface="Lexend Deca Light"/>
              <a:cs typeface="Lexend Deca Light"/>
              <a:sym typeface="Lexend Deca Light"/>
            </a:endParaRPr>
          </a:p>
        </p:txBody>
      </p:sp>
      <p:sp>
        <p:nvSpPr>
          <p:cNvPr id="5193" name="Google Shape;5193;p375"/>
          <p:cNvSpPr txBox="1"/>
          <p:nvPr/>
        </p:nvSpPr>
        <p:spPr>
          <a:xfrm>
            <a:off x="939850" y="1624550"/>
            <a:ext cx="7417800" cy="30990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a:t>
            </a:r>
            <a:r>
              <a:rPr lang="en" sz="1200">
                <a:solidFill>
                  <a:srgbClr val="0AD15C"/>
                </a:solidFill>
                <a:latin typeface="Source Code Pro Medium"/>
                <a:ea typeface="Source Code Pro Medium"/>
                <a:cs typeface="Source Code Pro Medium"/>
                <a:sym typeface="Source Code Pro Medium"/>
              </a:rPr>
              <a:t>dim_cm</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$gt</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15</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$lt</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20</a:t>
            </a:r>
            <a:r>
              <a:rPr lang="en" sz="1200">
                <a:solidFill>
                  <a:srgbClr val="FAFBFC"/>
                </a:solidFill>
                <a:latin typeface="Source Code Pro Medium"/>
                <a:ea typeface="Source Code Pro Medium"/>
                <a:cs typeface="Source Code Pro Medium"/>
                <a:sym typeface="Source Code Pro Medium"/>
              </a:rPr>
              <a:t>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5f3b939f63a92a8719c01235</a:t>
            </a:r>
            <a:r>
              <a:rPr lang="en" sz="1200">
                <a:solidFill>
                  <a:srgbClr val="FAFBFC"/>
                </a:solidFill>
                <a:latin typeface="Source Code Pro Medium"/>
                <a:ea typeface="Source Code Pro Medium"/>
                <a:cs typeface="Source Code Pro Medium"/>
                <a:sym typeface="Source Code Pro Medium"/>
              </a:rPr>
              <a:t>"), "item" : "journal", "qty" : 25, "tags" : [ "blank", "red" ], "</a:t>
            </a:r>
            <a:r>
              <a:rPr lang="en" sz="1200">
                <a:solidFill>
                  <a:srgbClr val="0AD15C"/>
                </a:solidFill>
                <a:latin typeface="Source Code Pro Medium"/>
                <a:ea typeface="Source Code Pro Medium"/>
                <a:cs typeface="Source Code Pro Medium"/>
                <a:sym typeface="Source Code Pro Medium"/>
              </a:rPr>
              <a:t>dim_cm</a:t>
            </a:r>
            <a:r>
              <a:rPr lang="en" sz="1200">
                <a:solidFill>
                  <a:srgbClr val="FAFBFC"/>
                </a:solidFill>
                <a:latin typeface="Source Code Pro Medium"/>
                <a:ea typeface="Source Code Pro Medium"/>
                <a:cs typeface="Source Code Pro Medium"/>
                <a:sym typeface="Source Code Pro Medium"/>
              </a:rPr>
              <a:t>" : [ </a:t>
            </a:r>
            <a:r>
              <a:rPr lang="en" sz="1200">
                <a:solidFill>
                  <a:srgbClr val="0AD05B"/>
                </a:solidFill>
                <a:latin typeface="Source Code Pro Medium"/>
                <a:ea typeface="Source Code Pro Medium"/>
                <a:cs typeface="Source Code Pro Medium"/>
                <a:sym typeface="Source Code Pro Medium"/>
              </a:rPr>
              <a:t>14</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21</a:t>
            </a:r>
            <a:r>
              <a:rPr lang="en" sz="1200">
                <a:solidFill>
                  <a:srgbClr val="FAFBFC"/>
                </a:solidFill>
                <a:latin typeface="Source Code Pro Medium"/>
                <a:ea typeface="Source Code Pro Medium"/>
                <a:cs typeface="Source Code Pro Medium"/>
                <a:sym typeface="Source Code Pro Medium"/>
              </a:rPr>
              <a:t>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5f3b939f63a92a8719c01236</a:t>
            </a:r>
            <a:r>
              <a:rPr lang="en" sz="1200">
                <a:solidFill>
                  <a:srgbClr val="FAFBFC"/>
                </a:solidFill>
                <a:latin typeface="Source Code Pro Medium"/>
                <a:ea typeface="Source Code Pro Medium"/>
                <a:cs typeface="Source Code Pro Medium"/>
                <a:sym typeface="Source Code Pro Medium"/>
              </a:rPr>
              <a:t>"), "item" : "notebook", "qty" : 50, "tags" : [ "red", "blank" ], "</a:t>
            </a:r>
            <a:r>
              <a:rPr lang="en" sz="1200">
                <a:solidFill>
                  <a:srgbClr val="0AD15C"/>
                </a:solidFill>
                <a:latin typeface="Source Code Pro Medium"/>
                <a:ea typeface="Source Code Pro Medium"/>
                <a:cs typeface="Source Code Pro Medium"/>
                <a:sym typeface="Source Code Pro Medium"/>
              </a:rPr>
              <a:t>dim_cm</a:t>
            </a:r>
            <a:r>
              <a:rPr lang="en" sz="1200">
                <a:solidFill>
                  <a:srgbClr val="FAFBFC"/>
                </a:solidFill>
                <a:latin typeface="Source Code Pro Medium"/>
                <a:ea typeface="Source Code Pro Medium"/>
                <a:cs typeface="Source Code Pro Medium"/>
                <a:sym typeface="Source Code Pro Medium"/>
              </a:rPr>
              <a:t>" : [ </a:t>
            </a:r>
            <a:r>
              <a:rPr lang="en" sz="1200">
                <a:solidFill>
                  <a:srgbClr val="0AD05B"/>
                </a:solidFill>
                <a:latin typeface="Source Code Pro Medium"/>
                <a:ea typeface="Source Code Pro Medium"/>
                <a:cs typeface="Source Code Pro Medium"/>
                <a:sym typeface="Source Code Pro Medium"/>
              </a:rPr>
              <a:t>14</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21</a:t>
            </a:r>
            <a:r>
              <a:rPr lang="en" sz="1200">
                <a:solidFill>
                  <a:srgbClr val="FAFBFC"/>
                </a:solidFill>
                <a:latin typeface="Source Code Pro Medium"/>
                <a:ea typeface="Source Code Pro Medium"/>
                <a:cs typeface="Source Code Pro Medium"/>
                <a:sym typeface="Source Code Pro Medium"/>
              </a:rPr>
              <a:t>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5f3b939f63a92a8719c01237</a:t>
            </a:r>
            <a:r>
              <a:rPr lang="en" sz="1200">
                <a:solidFill>
                  <a:srgbClr val="FAFBFC"/>
                </a:solidFill>
                <a:latin typeface="Source Code Pro Medium"/>
                <a:ea typeface="Source Code Pro Medium"/>
                <a:cs typeface="Source Code Pro Medium"/>
                <a:sym typeface="Source Code Pro Medium"/>
              </a:rPr>
              <a:t>"), "item" : "paper", "qty" : 100, "tags" : [ "red", "blank", "plain" ], "</a:t>
            </a:r>
            <a:r>
              <a:rPr lang="en" sz="1200">
                <a:solidFill>
                  <a:srgbClr val="0AD15C"/>
                </a:solidFill>
                <a:latin typeface="Source Code Pro Medium"/>
                <a:ea typeface="Source Code Pro Medium"/>
                <a:cs typeface="Source Code Pro Medium"/>
                <a:sym typeface="Source Code Pro Medium"/>
              </a:rPr>
              <a:t>dim_cm</a:t>
            </a:r>
            <a:r>
              <a:rPr lang="en" sz="1200">
                <a:solidFill>
                  <a:srgbClr val="FAFBFC"/>
                </a:solidFill>
                <a:latin typeface="Source Code Pro Medium"/>
                <a:ea typeface="Source Code Pro Medium"/>
                <a:cs typeface="Source Code Pro Medium"/>
                <a:sym typeface="Source Code Pro Medium"/>
              </a:rPr>
              <a:t>" : [ </a:t>
            </a:r>
            <a:r>
              <a:rPr lang="en" sz="1200">
                <a:solidFill>
                  <a:srgbClr val="0AD05B"/>
                </a:solidFill>
                <a:latin typeface="Source Code Pro Medium"/>
                <a:ea typeface="Source Code Pro Medium"/>
                <a:cs typeface="Source Code Pro Medium"/>
                <a:sym typeface="Source Code Pro Medium"/>
              </a:rPr>
              <a:t>14</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21</a:t>
            </a:r>
            <a:r>
              <a:rPr lang="en" sz="1200">
                <a:solidFill>
                  <a:srgbClr val="FAFBFC"/>
                </a:solidFill>
                <a:latin typeface="Source Code Pro Medium"/>
                <a:ea typeface="Source Code Pro Medium"/>
                <a:cs typeface="Source Code Pro Medium"/>
                <a:sym typeface="Source Code Pro Medium"/>
              </a:rPr>
              <a:t>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100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5f3b939f63a92a8719c01239</a:t>
            </a:r>
            <a:r>
              <a:rPr lang="en" sz="1200">
                <a:solidFill>
                  <a:srgbClr val="FAFBFC"/>
                </a:solidFill>
                <a:latin typeface="Source Code Pro Medium"/>
                <a:ea typeface="Source Code Pro Medium"/>
                <a:cs typeface="Source Code Pro Medium"/>
                <a:sym typeface="Source Code Pro Medium"/>
              </a:rPr>
              <a:t>"), "item" : "postcard", "qty" : 45, "tags" : [ "blue" ], "</a:t>
            </a:r>
            <a:r>
              <a:rPr lang="en" sz="1200">
                <a:solidFill>
                  <a:srgbClr val="0AD15C"/>
                </a:solidFill>
                <a:latin typeface="Source Code Pro Medium"/>
                <a:ea typeface="Source Code Pro Medium"/>
                <a:cs typeface="Source Code Pro Medium"/>
                <a:sym typeface="Source Code Pro Medium"/>
              </a:rPr>
              <a:t>dim_cm</a:t>
            </a:r>
            <a:r>
              <a:rPr lang="en" sz="1200">
                <a:solidFill>
                  <a:srgbClr val="FAFBFC"/>
                </a:solidFill>
                <a:latin typeface="Source Code Pro Medium"/>
                <a:ea typeface="Source Code Pro Medium"/>
                <a:cs typeface="Source Code Pro Medium"/>
                <a:sym typeface="Source Code Pro Medium"/>
              </a:rPr>
              <a:t>" : [ </a:t>
            </a:r>
            <a:r>
              <a:rPr lang="en" sz="1200">
                <a:solidFill>
                  <a:srgbClr val="0AD05B"/>
                </a:solidFill>
                <a:latin typeface="Source Code Pro Medium"/>
                <a:ea typeface="Source Code Pro Medium"/>
                <a:cs typeface="Source Code Pro Medium"/>
                <a:sym typeface="Source Code Pro Medium"/>
              </a:rPr>
              <a:t>10</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15.25</a:t>
            </a:r>
            <a:r>
              <a:rPr lang="en" sz="1200">
                <a:solidFill>
                  <a:srgbClr val="FAFBFC"/>
                </a:solidFill>
                <a:latin typeface="Source Code Pro Medium"/>
                <a:ea typeface="Source Code Pro Medium"/>
                <a:cs typeface="Source Code Pro Medium"/>
                <a:sym typeface="Source Code Pro Medium"/>
              </a:rPr>
              <a:t> ] }</a:t>
            </a:r>
            <a:endParaRPr sz="1200">
              <a:solidFill>
                <a:srgbClr val="FAFBFC"/>
              </a:solidFill>
              <a:latin typeface="Source Code Pro Medium"/>
              <a:ea typeface="Source Code Pro Medium"/>
              <a:cs typeface="Source Code Pro Medium"/>
              <a:sym typeface="Source Code Pro Medium"/>
            </a:endParaRPr>
          </a:p>
        </p:txBody>
      </p:sp>
      <p:sp>
        <p:nvSpPr>
          <p:cNvPr id="5194" name="Google Shape;5194;p375"/>
          <p:cNvSpPr txBox="1"/>
          <p:nvPr/>
        </p:nvSpPr>
        <p:spPr>
          <a:xfrm>
            <a:off x="514650" y="4905550"/>
            <a:ext cx="58893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195" name="Google Shape;5195;p375"/>
          <p:cNvSpPr txBox="1"/>
          <p:nvPr/>
        </p:nvSpPr>
        <p:spPr>
          <a:xfrm>
            <a:off x="261925" y="292500"/>
            <a:ext cx="7135800" cy="585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Querying Arrays with Conditions: Exercise</a:t>
            </a:r>
            <a:endParaRPr sz="2600">
              <a:solidFill>
                <a:schemeClr val="lt1"/>
              </a:solidFill>
              <a:latin typeface="Noto Serif JP"/>
              <a:ea typeface="Noto Serif JP"/>
              <a:cs typeface="Noto Serif JP"/>
              <a:sym typeface="Noto Serif JP"/>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9" name="Shape 5199"/>
        <p:cNvGrpSpPr/>
        <p:nvPr/>
      </p:nvGrpSpPr>
      <p:grpSpPr>
        <a:xfrm>
          <a:off x="0" y="0"/>
          <a:ext cx="0" cy="0"/>
          <a:chOff x="0" y="0"/>
          <a:chExt cx="0" cy="0"/>
        </a:xfrm>
      </p:grpSpPr>
      <p:sp>
        <p:nvSpPr>
          <p:cNvPr id="5200" name="Google Shape;5200;p376"/>
          <p:cNvSpPr txBox="1"/>
          <p:nvPr/>
        </p:nvSpPr>
        <p:spPr>
          <a:xfrm>
            <a:off x="688375" y="897163"/>
            <a:ext cx="71064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Lexend Deca Light"/>
                <a:ea typeface="Lexend Deca Light"/>
                <a:cs typeface="Lexend Deca Light"/>
                <a:sym typeface="Lexend Deca Light"/>
              </a:rPr>
              <a:t>Find results with a qty field where &lt;50 and &gt;20</a:t>
            </a:r>
            <a:endParaRPr sz="1600">
              <a:solidFill>
                <a:schemeClr val="lt1"/>
              </a:solidFill>
              <a:latin typeface="Lexend Deca Light"/>
              <a:ea typeface="Lexend Deca Light"/>
              <a:cs typeface="Lexend Deca Light"/>
              <a:sym typeface="Lexend Deca Light"/>
            </a:endParaRPr>
          </a:p>
        </p:txBody>
      </p:sp>
      <p:sp>
        <p:nvSpPr>
          <p:cNvPr id="5201" name="Google Shape;5201;p376"/>
          <p:cNvSpPr txBox="1"/>
          <p:nvPr/>
        </p:nvSpPr>
        <p:spPr>
          <a:xfrm>
            <a:off x="688375" y="1328263"/>
            <a:ext cx="7219500" cy="1066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a:solidFill>
                  <a:schemeClr val="lt1"/>
                </a:solidFill>
                <a:latin typeface="Lexend Deca Light"/>
                <a:ea typeface="Lexend Deca Light"/>
                <a:cs typeface="Lexend Deca Light"/>
                <a:sym typeface="Lexend Deca Light"/>
              </a:rPr>
              <a:t>Using the same window, change </a:t>
            </a:r>
            <a:r>
              <a:rPr lang="en">
                <a:solidFill>
                  <a:schemeClr val="lt1"/>
                </a:solidFill>
                <a:latin typeface="Lexend Deca Medium"/>
                <a:ea typeface="Lexend Deca Medium"/>
                <a:cs typeface="Lexend Deca Medium"/>
                <a:sym typeface="Lexend Deca Medium"/>
              </a:rPr>
              <a:t>&lt;A&gt;</a:t>
            </a:r>
            <a:r>
              <a:rPr lang="en">
                <a:solidFill>
                  <a:schemeClr val="lt1"/>
                </a:solidFill>
                <a:latin typeface="Lexend Deca Light"/>
                <a:ea typeface="Lexend Deca Light"/>
                <a:cs typeface="Lexend Deca Light"/>
                <a:sym typeface="Lexend Deca Light"/>
              </a:rPr>
              <a:t> to blank and </a:t>
            </a:r>
            <a:r>
              <a:rPr lang="en">
                <a:solidFill>
                  <a:schemeClr val="lt1"/>
                </a:solidFill>
                <a:latin typeface="Lexend Deca Medium"/>
                <a:ea typeface="Lexend Deca Medium"/>
                <a:cs typeface="Lexend Deca Medium"/>
                <a:sym typeface="Lexend Deca Medium"/>
              </a:rPr>
              <a:t>&lt;B&gt; </a:t>
            </a:r>
            <a:r>
              <a:rPr lang="en">
                <a:solidFill>
                  <a:schemeClr val="lt1"/>
                </a:solidFill>
                <a:latin typeface="Lexend Deca Light"/>
                <a:ea typeface="Lexend Deca Light"/>
                <a:cs typeface="Lexend Deca Light"/>
                <a:sym typeface="Lexend Deca Light"/>
              </a:rPr>
              <a:t>to red in the query below to search the field tags for an array with those elements and in that specific order.</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2500"/>
              </a:spcAft>
              <a:buNone/>
            </a:pPr>
            <a:r>
              <a:rPr lang="en">
                <a:solidFill>
                  <a:schemeClr val="lt1"/>
                </a:solidFill>
                <a:latin typeface="Lexend Deca Light"/>
                <a:ea typeface="Lexend Deca Light"/>
                <a:cs typeface="Lexend Deca Light"/>
                <a:sym typeface="Lexend Deca Light"/>
              </a:rPr>
              <a:t>How many documents are returned?</a:t>
            </a:r>
            <a:endParaRPr>
              <a:solidFill>
                <a:schemeClr val="lt1"/>
              </a:solidFill>
              <a:latin typeface="Lexend Deca Light"/>
              <a:ea typeface="Lexend Deca Light"/>
              <a:cs typeface="Lexend Deca Light"/>
              <a:sym typeface="Lexend Deca Light"/>
            </a:endParaRPr>
          </a:p>
        </p:txBody>
      </p:sp>
      <p:sp>
        <p:nvSpPr>
          <p:cNvPr id="5202" name="Google Shape;5202;p376"/>
          <p:cNvSpPr txBox="1"/>
          <p:nvPr/>
        </p:nvSpPr>
        <p:spPr>
          <a:xfrm>
            <a:off x="1354100" y="2438900"/>
            <a:ext cx="5947200" cy="23808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a:t>
            </a:r>
            <a:r>
              <a:rPr lang="en" sz="1200">
                <a:solidFill>
                  <a:srgbClr val="0AD15C"/>
                </a:solidFill>
                <a:latin typeface="Source Code Pro Medium"/>
                <a:ea typeface="Source Code Pro Medium"/>
                <a:cs typeface="Source Code Pro Medium"/>
                <a:sym typeface="Source Code Pro Medium"/>
              </a:rPr>
              <a:t>qty</a:t>
            </a:r>
            <a:r>
              <a:rPr lang="en" sz="1200">
                <a:solidFill>
                  <a:srgbClr val="FAFBFC"/>
                </a:solidFill>
                <a:latin typeface="Source Code Pro Medium"/>
                <a:ea typeface="Source Code Pro Medium"/>
                <a:cs typeface="Source Code Pro Medium"/>
                <a:sym typeface="Source Code Pro Medium"/>
              </a:rPr>
              <a:t>: { $lt: </a:t>
            </a:r>
            <a:r>
              <a:rPr lang="en" sz="1600">
                <a:solidFill>
                  <a:srgbClr val="0AD15C"/>
                </a:solidFill>
                <a:latin typeface="Source Code Pro Medium"/>
                <a:ea typeface="Source Code Pro Medium"/>
                <a:cs typeface="Source Code Pro Medium"/>
                <a:sym typeface="Source Code Pro Medium"/>
              </a:rPr>
              <a:t>&lt;A&gt;</a:t>
            </a:r>
            <a:r>
              <a:rPr lang="en" sz="1200">
                <a:solidFill>
                  <a:srgbClr val="FAFBFC"/>
                </a:solidFill>
                <a:latin typeface="Source Code Pro Medium"/>
                <a:ea typeface="Source Code Pro Medium"/>
                <a:cs typeface="Source Code Pro Medium"/>
                <a:sym typeface="Source Code Pro Medium"/>
              </a:rPr>
              <a:t>, </a:t>
            </a:r>
            <a:r>
              <a:rPr lang="en" sz="1600">
                <a:solidFill>
                  <a:srgbClr val="0AD15C"/>
                </a:solidFill>
                <a:latin typeface="Source Code Pro Medium"/>
                <a:ea typeface="Source Code Pro Medium"/>
                <a:cs typeface="Source Code Pro Medium"/>
                <a:sym typeface="Source Code Pro Medium"/>
              </a:rPr>
              <a:t>&lt;B&gt;</a:t>
            </a:r>
            <a:r>
              <a:rPr lang="en" sz="1200">
                <a:solidFill>
                  <a:srgbClr val="FAFBFC"/>
                </a:solidFill>
                <a:latin typeface="Source Code Pro Medium"/>
                <a:ea typeface="Source Code Pro Medium"/>
                <a:cs typeface="Source Code Pro Medium"/>
                <a:sym typeface="Source Code Pro Medium"/>
              </a:rPr>
              <a:t>: 50]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5f3b939f63a92a8719c01235</a:t>
            </a:r>
            <a:r>
              <a:rPr lang="en" sz="1200">
                <a:solidFill>
                  <a:srgbClr val="FAFBFC"/>
                </a:solidFill>
                <a:latin typeface="Source Code Pro Medium"/>
                <a:ea typeface="Source Code Pro Medium"/>
                <a:cs typeface="Source Code Pro Medium"/>
                <a:sym typeface="Source Code Pro Medium"/>
              </a:rPr>
              <a:t>"), "item" : "journal", "</a:t>
            </a:r>
            <a:r>
              <a:rPr lang="en" sz="1200">
                <a:solidFill>
                  <a:srgbClr val="0AD15C"/>
                </a:solidFill>
                <a:latin typeface="Source Code Pro Medium"/>
                <a:ea typeface="Source Code Pro Medium"/>
                <a:cs typeface="Source Code Pro Medium"/>
                <a:sym typeface="Source Code Pro Medium"/>
              </a:rPr>
              <a:t>qty</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25</a:t>
            </a:r>
            <a:r>
              <a:rPr lang="en" sz="1200">
                <a:solidFill>
                  <a:srgbClr val="FAFBFC"/>
                </a:solidFill>
                <a:latin typeface="Source Code Pro Medium"/>
                <a:ea typeface="Source Code Pro Medium"/>
                <a:cs typeface="Source Code Pro Medium"/>
                <a:sym typeface="Source Code Pro Medium"/>
              </a:rPr>
              <a:t>, "tags" : [ "blank", "red" ], "dim_cm" : [ 14, 21 ]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100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5f3b939f63a92a8719c01239</a:t>
            </a:r>
            <a:r>
              <a:rPr lang="en" sz="1200">
                <a:solidFill>
                  <a:srgbClr val="FAFBFC"/>
                </a:solidFill>
                <a:latin typeface="Source Code Pro Medium"/>
                <a:ea typeface="Source Code Pro Medium"/>
                <a:cs typeface="Source Code Pro Medium"/>
                <a:sym typeface="Source Code Pro Medium"/>
              </a:rPr>
              <a:t>"), "item" : "postcard", "</a:t>
            </a:r>
            <a:r>
              <a:rPr lang="en" sz="1200">
                <a:solidFill>
                  <a:srgbClr val="0AD15C"/>
                </a:solidFill>
                <a:latin typeface="Source Code Pro Medium"/>
                <a:ea typeface="Source Code Pro Medium"/>
                <a:cs typeface="Source Code Pro Medium"/>
                <a:sym typeface="Source Code Pro Medium"/>
              </a:rPr>
              <a:t>qty</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45</a:t>
            </a:r>
            <a:r>
              <a:rPr lang="en" sz="1200">
                <a:solidFill>
                  <a:srgbClr val="FAFBFC"/>
                </a:solidFill>
                <a:latin typeface="Source Code Pro Medium"/>
                <a:ea typeface="Source Code Pro Medium"/>
                <a:cs typeface="Source Code Pro Medium"/>
                <a:sym typeface="Source Code Pro Medium"/>
              </a:rPr>
              <a:t>, "tags" : [ "blue" ], "dim_cm" : [ 10, 15.25 ] }</a:t>
            </a:r>
            <a:endParaRPr sz="1200">
              <a:solidFill>
                <a:srgbClr val="FAFBFC"/>
              </a:solidFill>
              <a:latin typeface="Source Code Pro Medium"/>
              <a:ea typeface="Source Code Pro Medium"/>
              <a:cs typeface="Source Code Pro Medium"/>
              <a:sym typeface="Source Code Pro Medium"/>
            </a:endParaRPr>
          </a:p>
        </p:txBody>
      </p:sp>
      <p:sp>
        <p:nvSpPr>
          <p:cNvPr id="5203" name="Google Shape;5203;p376"/>
          <p:cNvSpPr txBox="1"/>
          <p:nvPr/>
        </p:nvSpPr>
        <p:spPr>
          <a:xfrm>
            <a:off x="138250" y="4389450"/>
            <a:ext cx="43257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204" name="Google Shape;5204;p376"/>
          <p:cNvSpPr txBox="1"/>
          <p:nvPr/>
        </p:nvSpPr>
        <p:spPr>
          <a:xfrm>
            <a:off x="325450" y="271625"/>
            <a:ext cx="7365900" cy="585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Querying Arrays with Conditions: Exercise</a:t>
            </a:r>
            <a:endParaRPr sz="2600">
              <a:solidFill>
                <a:schemeClr val="lt1"/>
              </a:solidFill>
              <a:latin typeface="Noto Serif JP"/>
              <a:ea typeface="Noto Serif JP"/>
              <a:cs typeface="Noto Serif JP"/>
              <a:sym typeface="Noto Serif JP"/>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08" name="Shape 5208"/>
        <p:cNvGrpSpPr/>
        <p:nvPr/>
      </p:nvGrpSpPr>
      <p:grpSpPr>
        <a:xfrm>
          <a:off x="0" y="0"/>
          <a:ext cx="0" cy="0"/>
          <a:chOff x="0" y="0"/>
          <a:chExt cx="0" cy="0"/>
        </a:xfrm>
      </p:grpSpPr>
      <p:sp>
        <p:nvSpPr>
          <p:cNvPr id="5209" name="Google Shape;5209;p37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Arrays</a:t>
            </a:r>
            <a:endParaRPr/>
          </a:p>
        </p:txBody>
      </p:sp>
      <p:sp>
        <p:nvSpPr>
          <p:cNvPr id="5210" name="Google Shape;5210;p37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Query to match the entire array</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to match for a specific element in the array</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such that either a single array element meets these condition or any combination of array elements meets the conditions</a:t>
            </a:r>
            <a:endParaRPr sz="1800">
              <a:solidFill>
                <a:srgbClr val="B3BBC1"/>
              </a:solidFill>
            </a:endParaRPr>
          </a:p>
          <a:p>
            <a:pPr indent="0" lvl="0" marL="0" rtl="0" algn="l">
              <a:lnSpc>
                <a:spcPct val="110000"/>
              </a:lnSpc>
              <a:spcBef>
                <a:spcPts val="2000"/>
              </a:spcBef>
              <a:spcAft>
                <a:spcPts val="0"/>
              </a:spcAft>
              <a:buNone/>
            </a:pPr>
            <a:r>
              <a:rPr lang="en" sz="1800"/>
              <a:t>Query for an element by the array index position</a:t>
            </a:r>
            <a:endParaRPr sz="1800"/>
          </a:p>
          <a:p>
            <a:pPr indent="0" lvl="0" marL="0" rtl="0" algn="l">
              <a:lnSpc>
                <a:spcPct val="110000"/>
              </a:lnSpc>
              <a:spcBef>
                <a:spcPts val="2000"/>
              </a:spcBef>
              <a:spcAft>
                <a:spcPts val="0"/>
              </a:spcAft>
              <a:buNone/>
            </a:pPr>
            <a:r>
              <a:rPr lang="en" sz="1800">
                <a:solidFill>
                  <a:srgbClr val="B3BBC1"/>
                </a:solidFill>
              </a:rPr>
              <a:t>Query to match arrays of a given size</a:t>
            </a:r>
            <a:endParaRPr sz="1800">
              <a:solidFill>
                <a:srgbClr val="1A1A1A"/>
              </a:solidFill>
            </a:endParaRPr>
          </a:p>
          <a:p>
            <a:pPr indent="0" lvl="0" marL="0" rtl="0" algn="l">
              <a:spcBef>
                <a:spcPts val="2000"/>
              </a:spcBef>
              <a:spcAft>
                <a:spcPts val="150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14" name="Shape 5214"/>
        <p:cNvGrpSpPr/>
        <p:nvPr/>
      </p:nvGrpSpPr>
      <p:grpSpPr>
        <a:xfrm>
          <a:off x="0" y="0"/>
          <a:ext cx="0" cy="0"/>
          <a:chOff x="0" y="0"/>
          <a:chExt cx="0" cy="0"/>
        </a:xfrm>
      </p:grpSpPr>
      <p:sp>
        <p:nvSpPr>
          <p:cNvPr id="5215" name="Google Shape;5215;p378"/>
          <p:cNvSpPr txBox="1"/>
          <p:nvPr/>
        </p:nvSpPr>
        <p:spPr>
          <a:xfrm>
            <a:off x="683175" y="1221813"/>
            <a:ext cx="8159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Let’s match by array index position</a:t>
            </a:r>
            <a:endParaRPr>
              <a:solidFill>
                <a:schemeClr val="lt1"/>
              </a:solidFill>
              <a:latin typeface="Lexend Deca Light"/>
              <a:ea typeface="Lexend Deca Light"/>
              <a:cs typeface="Lexend Deca Light"/>
              <a:sym typeface="Lexend Deca Light"/>
            </a:endParaRPr>
          </a:p>
        </p:txBody>
      </p:sp>
      <p:sp>
        <p:nvSpPr>
          <p:cNvPr id="5216" name="Google Shape;5216;p378"/>
          <p:cNvSpPr txBox="1"/>
          <p:nvPr/>
        </p:nvSpPr>
        <p:spPr>
          <a:xfrm>
            <a:off x="968550" y="1935563"/>
            <a:ext cx="7112100" cy="23319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db.inventory.find( { </a:t>
            </a:r>
            <a:r>
              <a:rPr lang="en" sz="1200">
                <a:solidFill>
                  <a:srgbClr val="0AD15C"/>
                </a:solidFill>
                <a:latin typeface="Source Code Pro"/>
                <a:ea typeface="Source Code Pro"/>
                <a:cs typeface="Source Code Pro"/>
                <a:sym typeface="Source Code Pro"/>
              </a:rPr>
              <a:t>dim_cm.1</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$gt</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25</a:t>
            </a:r>
            <a:r>
              <a:rPr lang="en" sz="1200">
                <a:solidFill>
                  <a:srgbClr val="FAFBFC"/>
                </a:solidFill>
                <a:latin typeface="Source Code Pro"/>
                <a:ea typeface="Source Code Pro"/>
                <a:cs typeface="Source Code Pro"/>
                <a:sym typeface="Source Code Pro"/>
              </a:rPr>
              <a:t> }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 ObjectId("</a:t>
            </a:r>
            <a:r>
              <a:rPr lang="en" sz="1200">
                <a:solidFill>
                  <a:srgbClr val="0AD05B"/>
                </a:solidFill>
                <a:latin typeface="Source Code Pro"/>
                <a:ea typeface="Source Code Pro"/>
                <a:cs typeface="Source Code Pro"/>
                <a:sym typeface="Source Code Pro"/>
              </a:rPr>
              <a:t>5f3b939f63a92a8719c01238</a:t>
            </a:r>
            <a:r>
              <a:rPr lang="en" sz="1200">
                <a:solidFill>
                  <a:srgbClr val="FAFBFC"/>
                </a:solidFill>
                <a:latin typeface="Source Code Pro"/>
                <a:ea typeface="Source Code Pro"/>
                <a:cs typeface="Source Code Pro"/>
                <a:sym typeface="Source Code Pro"/>
              </a:rPr>
              <a:t>"), "item" : "planner", "qty" : 75, "tags" : [ "blank", "red" ], "</a:t>
            </a:r>
            <a:r>
              <a:rPr lang="en" sz="1200">
                <a:solidFill>
                  <a:srgbClr val="0AD05B"/>
                </a:solidFill>
                <a:latin typeface="Source Code Pro"/>
                <a:ea typeface="Source Code Pro"/>
                <a:cs typeface="Source Code Pro"/>
                <a:sym typeface="Source Code Pro"/>
              </a:rPr>
              <a:t>dim_cm</a:t>
            </a:r>
            <a:r>
              <a:rPr lang="en" sz="1200">
                <a:solidFill>
                  <a:srgbClr val="FAFBFC"/>
                </a:solidFill>
                <a:latin typeface="Source Code Pro"/>
                <a:ea typeface="Source Code Pro"/>
                <a:cs typeface="Source Code Pro"/>
                <a:sym typeface="Source Code Pro"/>
              </a:rPr>
              <a:t>" : [ 22.85, </a:t>
            </a:r>
            <a:r>
              <a:rPr lang="en" sz="1200">
                <a:solidFill>
                  <a:srgbClr val="0AD05B"/>
                </a:solidFill>
                <a:latin typeface="Source Code Pro"/>
                <a:ea typeface="Source Code Pro"/>
                <a:cs typeface="Source Code Pro"/>
                <a:sym typeface="Source Code Pro"/>
              </a:rPr>
              <a:t>30</a:t>
            </a:r>
            <a:r>
              <a:rPr lang="en" sz="1200">
                <a:solidFill>
                  <a:srgbClr val="FAFBFC"/>
                </a:solidFill>
                <a:latin typeface="Source Code Pro"/>
                <a:ea typeface="Source Code Pro"/>
                <a:cs typeface="Source Code Pro"/>
                <a:sym typeface="Source Code Pro"/>
              </a:rPr>
              <a:t>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&gt;&gt;&gt; db.inventory.find( { </a:t>
            </a:r>
            <a:r>
              <a:rPr lang="en" sz="1200">
                <a:solidFill>
                  <a:srgbClr val="0AD15C"/>
                </a:solidFill>
                <a:latin typeface="Source Code Pro"/>
                <a:ea typeface="Source Code Pro"/>
                <a:cs typeface="Source Code Pro"/>
                <a:sym typeface="Source Code Pro"/>
              </a:rPr>
              <a:t>dim_cm.0</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$lt</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14</a:t>
            </a:r>
            <a:r>
              <a:rPr lang="en" sz="1200">
                <a:solidFill>
                  <a:srgbClr val="FAFBFC"/>
                </a:solidFill>
                <a:latin typeface="Source Code Pro"/>
                <a:ea typeface="Source Code Pro"/>
                <a:cs typeface="Source Code Pro"/>
                <a:sym typeface="Source Code Pro"/>
              </a:rPr>
              <a:t> }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1500"/>
              </a:spcAft>
              <a:buNone/>
            </a:pP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 ObjectId("</a:t>
            </a:r>
            <a:r>
              <a:rPr lang="en" sz="1200">
                <a:solidFill>
                  <a:srgbClr val="0AD05B"/>
                </a:solidFill>
                <a:latin typeface="Source Code Pro"/>
                <a:ea typeface="Source Code Pro"/>
                <a:cs typeface="Source Code Pro"/>
                <a:sym typeface="Source Code Pro"/>
              </a:rPr>
              <a:t>5f3b939f63a92a8719c01239</a:t>
            </a:r>
            <a:r>
              <a:rPr lang="en" sz="1200">
                <a:solidFill>
                  <a:srgbClr val="FAFBFC"/>
                </a:solidFill>
                <a:latin typeface="Source Code Pro"/>
                <a:ea typeface="Source Code Pro"/>
                <a:cs typeface="Source Code Pro"/>
                <a:sym typeface="Source Code Pro"/>
              </a:rPr>
              <a:t>"), "item" : "postcard", "qty" : 45, "tags" : [ "blue" ], "</a:t>
            </a:r>
            <a:r>
              <a:rPr lang="en" sz="1200">
                <a:solidFill>
                  <a:srgbClr val="0AD05B"/>
                </a:solidFill>
                <a:latin typeface="Source Code Pro"/>
                <a:ea typeface="Source Code Pro"/>
                <a:cs typeface="Source Code Pro"/>
                <a:sym typeface="Source Code Pro"/>
              </a:rPr>
              <a:t>dim_cm</a:t>
            </a:r>
            <a:r>
              <a:rPr lang="en" sz="1200">
                <a:solidFill>
                  <a:srgbClr val="FAFBFC"/>
                </a:solidFill>
                <a:latin typeface="Source Code Pro"/>
                <a:ea typeface="Source Code Pro"/>
                <a:cs typeface="Source Code Pro"/>
                <a:sym typeface="Source Code Pro"/>
              </a:rPr>
              <a:t>" : [ </a:t>
            </a:r>
            <a:r>
              <a:rPr lang="en" sz="1200">
                <a:solidFill>
                  <a:srgbClr val="0AD05B"/>
                </a:solidFill>
                <a:latin typeface="Source Code Pro"/>
                <a:ea typeface="Source Code Pro"/>
                <a:cs typeface="Source Code Pro"/>
                <a:sym typeface="Source Code Pro"/>
              </a:rPr>
              <a:t>10</a:t>
            </a:r>
            <a:r>
              <a:rPr lang="en" sz="1200">
                <a:solidFill>
                  <a:srgbClr val="FAFBFC"/>
                </a:solidFill>
                <a:latin typeface="Source Code Pro"/>
                <a:ea typeface="Source Code Pro"/>
                <a:cs typeface="Source Code Pro"/>
                <a:sym typeface="Source Code Pro"/>
              </a:rPr>
              <a:t>, 15.25 ] }</a:t>
            </a:r>
            <a:endParaRPr sz="1200">
              <a:solidFill>
                <a:srgbClr val="FAFBFC"/>
              </a:solidFill>
              <a:latin typeface="Source Code Pro"/>
              <a:ea typeface="Source Code Pro"/>
              <a:cs typeface="Source Code Pro"/>
              <a:sym typeface="Source Code Pro"/>
            </a:endParaRPr>
          </a:p>
        </p:txBody>
      </p:sp>
      <p:sp>
        <p:nvSpPr>
          <p:cNvPr id="5217" name="Google Shape;5217;p378"/>
          <p:cNvSpPr txBox="1"/>
          <p:nvPr/>
        </p:nvSpPr>
        <p:spPr>
          <a:xfrm>
            <a:off x="841925" y="4367375"/>
            <a:ext cx="61809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218" name="Google Shape;5218;p378"/>
          <p:cNvSpPr txBox="1"/>
          <p:nvPr/>
        </p:nvSpPr>
        <p:spPr>
          <a:xfrm>
            <a:off x="182550" y="323250"/>
            <a:ext cx="8286900" cy="585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Querying Arrays by Index Position: Exercise</a:t>
            </a:r>
            <a:endParaRPr sz="2600">
              <a:solidFill>
                <a:schemeClr val="lt1"/>
              </a:solidFill>
              <a:latin typeface="Noto Serif JP"/>
              <a:ea typeface="Noto Serif JP"/>
              <a:cs typeface="Noto Serif JP"/>
              <a:sym typeface="Noto Serif JP"/>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2" name="Shape 5222"/>
        <p:cNvGrpSpPr/>
        <p:nvPr/>
      </p:nvGrpSpPr>
      <p:grpSpPr>
        <a:xfrm>
          <a:off x="0" y="0"/>
          <a:ext cx="0" cy="0"/>
          <a:chOff x="0" y="0"/>
          <a:chExt cx="0" cy="0"/>
        </a:xfrm>
      </p:grpSpPr>
      <p:sp>
        <p:nvSpPr>
          <p:cNvPr id="5223" name="Google Shape;5223;p37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Arrays</a:t>
            </a:r>
            <a:endParaRPr/>
          </a:p>
        </p:txBody>
      </p:sp>
      <p:sp>
        <p:nvSpPr>
          <p:cNvPr id="5224" name="Google Shape;5224;p379"/>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Query to match the entire array</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to match for a specific element in the array</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such that either a single array element meets these condition or any combination of array elements meets the conditions</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Query for an element by the array index position</a:t>
            </a:r>
            <a:endParaRPr sz="1800">
              <a:solidFill>
                <a:srgbClr val="B3BBC1"/>
              </a:solidFill>
            </a:endParaRPr>
          </a:p>
          <a:p>
            <a:pPr indent="0" lvl="0" marL="0" rtl="0" algn="l">
              <a:lnSpc>
                <a:spcPct val="110000"/>
              </a:lnSpc>
              <a:spcBef>
                <a:spcPts val="2000"/>
              </a:spcBef>
              <a:spcAft>
                <a:spcPts val="0"/>
              </a:spcAft>
              <a:buNone/>
            </a:pPr>
            <a:r>
              <a:rPr lang="en" sz="1800"/>
              <a:t>Query to match arrays of a given size</a:t>
            </a:r>
            <a:endParaRPr sz="1800"/>
          </a:p>
          <a:p>
            <a:pPr indent="0" lvl="0" marL="0" rtl="0" algn="l">
              <a:spcBef>
                <a:spcPts val="2000"/>
              </a:spcBef>
              <a:spcAft>
                <a:spcPts val="150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45" name="Shape 4945"/>
        <p:cNvGrpSpPr/>
        <p:nvPr/>
      </p:nvGrpSpPr>
      <p:grpSpPr>
        <a:xfrm>
          <a:off x="0" y="0"/>
          <a:ext cx="0" cy="0"/>
          <a:chOff x="0" y="0"/>
          <a:chExt cx="0" cy="0"/>
        </a:xfrm>
      </p:grpSpPr>
      <p:sp>
        <p:nvSpPr>
          <p:cNvPr id="4946" name="Google Shape;4946;p34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1A1A1A"/>
                </a:solidFill>
              </a:rPr>
              <a:t>Using MQL to Query Complex Data</a:t>
            </a:r>
            <a:endParaRPr>
              <a:solidFill>
                <a:srgbClr val="1A1A1A"/>
              </a:solidFill>
            </a:endParaRPr>
          </a:p>
          <a:p>
            <a:pPr indent="0" lvl="0" marL="0" rtl="0" algn="l">
              <a:spcBef>
                <a:spcPts val="0"/>
              </a:spcBef>
              <a:spcAft>
                <a:spcPts val="0"/>
              </a:spcAft>
              <a:buNone/>
            </a:pPr>
            <a:r>
              <a:t/>
            </a:r>
            <a:endParaRPr/>
          </a:p>
        </p:txBody>
      </p:sp>
      <p:sp>
        <p:nvSpPr>
          <p:cNvPr id="4947" name="Google Shape;4947;p344"/>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rPr>
              <a:t>Embedded/Nested Documents</a:t>
            </a:r>
            <a:endParaRPr sz="2000">
              <a:solidFill>
                <a:srgbClr val="1A1A1A"/>
              </a:solidFill>
            </a:endParaRPr>
          </a:p>
          <a:p>
            <a:pPr indent="0" lvl="0" marL="0" rtl="0" algn="l">
              <a:lnSpc>
                <a:spcPct val="110000"/>
              </a:lnSpc>
              <a:spcBef>
                <a:spcPts val="1500"/>
              </a:spcBef>
              <a:spcAft>
                <a:spcPts val="0"/>
              </a:spcAft>
              <a:buNone/>
            </a:pPr>
            <a:r>
              <a:rPr lang="en" sz="2000">
                <a:solidFill>
                  <a:srgbClr val="B3BBC1"/>
                </a:solidFill>
              </a:rPr>
              <a:t>Arrays</a:t>
            </a:r>
            <a:endParaRPr sz="2000">
              <a:solidFill>
                <a:srgbClr val="B3BBC1"/>
              </a:solidFill>
            </a:endParaRPr>
          </a:p>
          <a:p>
            <a:pPr indent="0" lvl="0" marL="0" rtl="0" algn="l">
              <a:lnSpc>
                <a:spcPct val="110000"/>
              </a:lnSpc>
              <a:spcBef>
                <a:spcPts val="1500"/>
              </a:spcBef>
              <a:spcAft>
                <a:spcPts val="0"/>
              </a:spcAft>
              <a:buNone/>
            </a:pPr>
            <a:r>
              <a:rPr lang="en" sz="2000">
                <a:solidFill>
                  <a:srgbClr val="B3BBC1"/>
                </a:solidFill>
              </a:rPr>
              <a:t>Array of Nested Documents</a:t>
            </a:r>
            <a:endParaRPr sz="2000">
              <a:solidFill>
                <a:srgbClr val="B3BBC1"/>
              </a:solidFill>
            </a:endParaRPr>
          </a:p>
          <a:p>
            <a:pPr indent="0" lvl="0" marL="0" rtl="0" algn="l">
              <a:lnSpc>
                <a:spcPct val="110000"/>
              </a:lnSpc>
              <a:spcBef>
                <a:spcPts val="1500"/>
              </a:spcBef>
              <a:spcAft>
                <a:spcPts val="0"/>
              </a:spcAft>
              <a:buNone/>
            </a:pPr>
            <a:r>
              <a:rPr lang="en" sz="2000">
                <a:solidFill>
                  <a:srgbClr val="B3BBC1"/>
                </a:solidFill>
              </a:rPr>
              <a:t>Project fields to return</a:t>
            </a:r>
            <a:endParaRPr sz="2000">
              <a:solidFill>
                <a:srgbClr val="B3BBC1"/>
              </a:solidFill>
            </a:endParaRPr>
          </a:p>
          <a:p>
            <a:pPr indent="0" lvl="0" marL="0" rtl="0" algn="l">
              <a:lnSpc>
                <a:spcPct val="110000"/>
              </a:lnSpc>
              <a:spcBef>
                <a:spcPts val="1500"/>
              </a:spcBef>
              <a:spcAft>
                <a:spcPts val="1500"/>
              </a:spcAft>
              <a:buNone/>
            </a:pPr>
            <a:r>
              <a:rPr lang="en" sz="2000">
                <a:solidFill>
                  <a:srgbClr val="B3BBC1"/>
                </a:solidFill>
              </a:rPr>
              <a:t>Query for null or missing fields</a:t>
            </a:r>
            <a:endParaRPr/>
          </a:p>
        </p:txBody>
      </p:sp>
      <p:pic>
        <p:nvPicPr>
          <p:cNvPr id="4948" name="Google Shape;4948;p344"/>
          <p:cNvPicPr preferRelativeResize="0"/>
          <p:nvPr/>
        </p:nvPicPr>
        <p:blipFill>
          <a:blip r:embed="rId3">
            <a:alphaModFix/>
          </a:blip>
          <a:stretch>
            <a:fillRect/>
          </a:stretch>
        </p:blipFill>
        <p:spPr>
          <a:xfrm>
            <a:off x="5886103" y="2242800"/>
            <a:ext cx="1169525" cy="1169525"/>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8" name="Shape 5228"/>
        <p:cNvGrpSpPr/>
        <p:nvPr/>
      </p:nvGrpSpPr>
      <p:grpSpPr>
        <a:xfrm>
          <a:off x="0" y="0"/>
          <a:ext cx="0" cy="0"/>
          <a:chOff x="0" y="0"/>
          <a:chExt cx="0" cy="0"/>
        </a:xfrm>
      </p:grpSpPr>
      <p:sp>
        <p:nvSpPr>
          <p:cNvPr id="5229" name="Google Shape;5229;p380"/>
          <p:cNvSpPr txBox="1"/>
          <p:nvPr/>
        </p:nvSpPr>
        <p:spPr>
          <a:xfrm>
            <a:off x="1375375" y="1644050"/>
            <a:ext cx="80322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Noto Serif JP"/>
                <a:ea typeface="Noto Serif JP"/>
                <a:cs typeface="Noto Serif JP"/>
                <a:sym typeface="Noto Serif JP"/>
              </a:rPr>
              <a:t>Let’s match by the size/length of the array</a:t>
            </a:r>
            <a:endParaRPr sz="1600">
              <a:solidFill>
                <a:schemeClr val="lt1"/>
              </a:solidFill>
              <a:latin typeface="Noto Serif JP"/>
              <a:ea typeface="Noto Serif JP"/>
              <a:cs typeface="Noto Serif JP"/>
              <a:sym typeface="Noto Serif JP"/>
            </a:endParaRPr>
          </a:p>
        </p:txBody>
      </p:sp>
      <p:sp>
        <p:nvSpPr>
          <p:cNvPr id="5230" name="Google Shape;5230;p380"/>
          <p:cNvSpPr txBox="1"/>
          <p:nvPr/>
        </p:nvSpPr>
        <p:spPr>
          <a:xfrm>
            <a:off x="1496975" y="2265600"/>
            <a:ext cx="6513600" cy="15624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a:solidFill>
                  <a:srgbClr val="FAFBFC"/>
                </a:solidFill>
                <a:latin typeface="Source Code Pro Medium"/>
                <a:ea typeface="Source Code Pro Medium"/>
                <a:cs typeface="Source Code Pro Medium"/>
                <a:sym typeface="Source Code Pro Medium"/>
              </a:rPr>
              <a:t>&gt;&gt;&gt; db.inventory.find( { "</a:t>
            </a:r>
            <a:r>
              <a:rPr lang="en">
                <a:solidFill>
                  <a:srgbClr val="0AD15C"/>
                </a:solidFill>
                <a:latin typeface="Source Code Pro Medium"/>
                <a:ea typeface="Source Code Pro Medium"/>
                <a:cs typeface="Source Code Pro Medium"/>
                <a:sym typeface="Source Code Pro Medium"/>
              </a:rPr>
              <a:t>tags</a:t>
            </a:r>
            <a:r>
              <a:rPr lang="en">
                <a:solidFill>
                  <a:srgbClr val="FAFBFC"/>
                </a:solidFill>
                <a:latin typeface="Source Code Pro Medium"/>
                <a:ea typeface="Source Code Pro Medium"/>
                <a:cs typeface="Source Code Pro Medium"/>
                <a:sym typeface="Source Code Pro Medium"/>
              </a:rPr>
              <a:t>": { </a:t>
            </a:r>
            <a:r>
              <a:rPr lang="en">
                <a:solidFill>
                  <a:srgbClr val="0AD05B"/>
                </a:solidFill>
                <a:latin typeface="Source Code Pro Medium"/>
                <a:ea typeface="Source Code Pro Medium"/>
                <a:cs typeface="Source Code Pro Medium"/>
                <a:sym typeface="Source Code Pro Medium"/>
              </a:rPr>
              <a:t>$size</a:t>
            </a:r>
            <a:r>
              <a:rPr lang="en">
                <a:solidFill>
                  <a:srgbClr val="FAFBFC"/>
                </a:solidFill>
                <a:latin typeface="Source Code Pro Medium"/>
                <a:ea typeface="Source Code Pro Medium"/>
                <a:cs typeface="Source Code Pro Medium"/>
                <a:sym typeface="Source Code Pro Medium"/>
              </a:rPr>
              <a:t>: </a:t>
            </a:r>
            <a:r>
              <a:rPr lang="en">
                <a:solidFill>
                  <a:srgbClr val="0AD05B"/>
                </a:solidFill>
                <a:latin typeface="Source Code Pro Medium"/>
                <a:ea typeface="Source Code Pro Medium"/>
                <a:cs typeface="Source Code Pro Medium"/>
                <a:sym typeface="Source Code Pro Medium"/>
              </a:rPr>
              <a:t>3</a:t>
            </a:r>
            <a:r>
              <a:rPr lang="en">
                <a:solidFill>
                  <a:srgbClr val="FAFBFC"/>
                </a:solidFill>
                <a:latin typeface="Source Code Pro Medium"/>
                <a:ea typeface="Source Code Pro Medium"/>
                <a:cs typeface="Source Code Pro Medium"/>
                <a:sym typeface="Source Code Pro Medium"/>
              </a:rPr>
              <a:t> } } )</a:t>
            </a:r>
            <a:endParaRPr>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1500"/>
              </a:spcAft>
              <a:buNone/>
            </a:pPr>
            <a:r>
              <a:rPr lang="en">
                <a:solidFill>
                  <a:srgbClr val="FAFBFC"/>
                </a:solidFill>
                <a:latin typeface="Source Code Pro Medium"/>
                <a:ea typeface="Source Code Pro Medium"/>
                <a:cs typeface="Source Code Pro Medium"/>
                <a:sym typeface="Source Code Pro Medium"/>
              </a:rPr>
              <a:t>{ "</a:t>
            </a:r>
            <a:r>
              <a:rPr lang="en">
                <a:solidFill>
                  <a:srgbClr val="0AD05B"/>
                </a:solidFill>
                <a:latin typeface="Source Code Pro Medium"/>
                <a:ea typeface="Source Code Pro Medium"/>
                <a:cs typeface="Source Code Pro Medium"/>
                <a:sym typeface="Source Code Pro Medium"/>
              </a:rPr>
              <a:t>_id</a:t>
            </a:r>
            <a:r>
              <a:rPr lang="en">
                <a:solidFill>
                  <a:srgbClr val="FAFBFC"/>
                </a:solidFill>
                <a:latin typeface="Source Code Pro Medium"/>
                <a:ea typeface="Source Code Pro Medium"/>
                <a:cs typeface="Source Code Pro Medium"/>
                <a:sym typeface="Source Code Pro Medium"/>
              </a:rPr>
              <a:t>" : ObjectId("</a:t>
            </a:r>
            <a:r>
              <a:rPr lang="en">
                <a:solidFill>
                  <a:srgbClr val="0AD05B"/>
                </a:solidFill>
                <a:latin typeface="Source Code Pro Medium"/>
                <a:ea typeface="Source Code Pro Medium"/>
                <a:cs typeface="Source Code Pro Medium"/>
                <a:sym typeface="Source Code Pro Medium"/>
              </a:rPr>
              <a:t>5f3b939f63a92a8719c01237</a:t>
            </a:r>
            <a:r>
              <a:rPr lang="en">
                <a:solidFill>
                  <a:srgbClr val="FAFBFC"/>
                </a:solidFill>
                <a:latin typeface="Source Code Pro Medium"/>
                <a:ea typeface="Source Code Pro Medium"/>
                <a:cs typeface="Source Code Pro Medium"/>
                <a:sym typeface="Source Code Pro Medium"/>
              </a:rPr>
              <a:t>"), "item" : "paper", "qty" : 100, "</a:t>
            </a:r>
            <a:r>
              <a:rPr lang="en">
                <a:solidFill>
                  <a:srgbClr val="0AD15C"/>
                </a:solidFill>
                <a:latin typeface="Source Code Pro Medium"/>
                <a:ea typeface="Source Code Pro Medium"/>
                <a:cs typeface="Source Code Pro Medium"/>
                <a:sym typeface="Source Code Pro Medium"/>
              </a:rPr>
              <a:t>tags</a:t>
            </a:r>
            <a:r>
              <a:rPr lang="en">
                <a:solidFill>
                  <a:srgbClr val="FAFBFC"/>
                </a:solidFill>
                <a:latin typeface="Source Code Pro Medium"/>
                <a:ea typeface="Source Code Pro Medium"/>
                <a:cs typeface="Source Code Pro Medium"/>
                <a:sym typeface="Source Code Pro Medium"/>
              </a:rPr>
              <a:t>" : [ "</a:t>
            </a:r>
            <a:r>
              <a:rPr lang="en">
                <a:solidFill>
                  <a:srgbClr val="0AD05B"/>
                </a:solidFill>
                <a:latin typeface="Source Code Pro Medium"/>
                <a:ea typeface="Source Code Pro Medium"/>
                <a:cs typeface="Source Code Pro Medium"/>
                <a:sym typeface="Source Code Pro Medium"/>
              </a:rPr>
              <a:t>red</a:t>
            </a:r>
            <a:r>
              <a:rPr lang="en">
                <a:solidFill>
                  <a:srgbClr val="FAFBFC"/>
                </a:solidFill>
                <a:latin typeface="Source Code Pro Medium"/>
                <a:ea typeface="Source Code Pro Medium"/>
                <a:cs typeface="Source Code Pro Medium"/>
                <a:sym typeface="Source Code Pro Medium"/>
              </a:rPr>
              <a:t>", "</a:t>
            </a:r>
            <a:r>
              <a:rPr lang="en">
                <a:solidFill>
                  <a:srgbClr val="0AD05B"/>
                </a:solidFill>
                <a:latin typeface="Source Code Pro Medium"/>
                <a:ea typeface="Source Code Pro Medium"/>
                <a:cs typeface="Source Code Pro Medium"/>
                <a:sym typeface="Source Code Pro Medium"/>
              </a:rPr>
              <a:t>blank</a:t>
            </a:r>
            <a:r>
              <a:rPr lang="en">
                <a:solidFill>
                  <a:srgbClr val="FAFBFC"/>
                </a:solidFill>
                <a:latin typeface="Source Code Pro Medium"/>
                <a:ea typeface="Source Code Pro Medium"/>
                <a:cs typeface="Source Code Pro Medium"/>
                <a:sym typeface="Source Code Pro Medium"/>
              </a:rPr>
              <a:t>", "</a:t>
            </a:r>
            <a:r>
              <a:rPr lang="en">
                <a:solidFill>
                  <a:srgbClr val="0AD05B"/>
                </a:solidFill>
                <a:latin typeface="Source Code Pro Medium"/>
                <a:ea typeface="Source Code Pro Medium"/>
                <a:cs typeface="Source Code Pro Medium"/>
                <a:sym typeface="Source Code Pro Medium"/>
              </a:rPr>
              <a:t>plain</a:t>
            </a:r>
            <a:r>
              <a:rPr lang="en">
                <a:solidFill>
                  <a:srgbClr val="FAFBFC"/>
                </a:solidFill>
                <a:latin typeface="Source Code Pro Medium"/>
                <a:ea typeface="Source Code Pro Medium"/>
                <a:cs typeface="Source Code Pro Medium"/>
                <a:sym typeface="Source Code Pro Medium"/>
              </a:rPr>
              <a:t>" ], "dim_cm" : [ 14, 21 ] }</a:t>
            </a:r>
            <a:endParaRPr>
              <a:solidFill>
                <a:srgbClr val="FAFBFC"/>
              </a:solidFill>
              <a:latin typeface="Source Code Pro Medium"/>
              <a:ea typeface="Source Code Pro Medium"/>
              <a:cs typeface="Source Code Pro Medium"/>
              <a:sym typeface="Source Code Pro Medium"/>
            </a:endParaRPr>
          </a:p>
        </p:txBody>
      </p:sp>
      <p:sp>
        <p:nvSpPr>
          <p:cNvPr id="5231" name="Google Shape;5231;p380"/>
          <p:cNvSpPr txBox="1"/>
          <p:nvPr/>
        </p:nvSpPr>
        <p:spPr>
          <a:xfrm>
            <a:off x="707775" y="615750"/>
            <a:ext cx="77232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Querying Arrays by Size: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5" name="Shape 5235"/>
        <p:cNvGrpSpPr/>
        <p:nvPr/>
      </p:nvGrpSpPr>
      <p:grpSpPr>
        <a:xfrm>
          <a:off x="0" y="0"/>
          <a:ext cx="0" cy="0"/>
          <a:chOff x="0" y="0"/>
          <a:chExt cx="0" cy="0"/>
        </a:xfrm>
      </p:grpSpPr>
      <p:sp>
        <p:nvSpPr>
          <p:cNvPr id="5236" name="Google Shape;5236;p381"/>
          <p:cNvSpPr txBox="1"/>
          <p:nvPr/>
        </p:nvSpPr>
        <p:spPr>
          <a:xfrm>
            <a:off x="1120975" y="1377750"/>
            <a:ext cx="78558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Find docs where the tags array has 1 element</a:t>
            </a:r>
            <a:endParaRPr>
              <a:solidFill>
                <a:schemeClr val="lt1"/>
              </a:solidFill>
              <a:latin typeface="Lexend Deca Light"/>
              <a:ea typeface="Lexend Deca Light"/>
              <a:cs typeface="Lexend Deca Light"/>
              <a:sym typeface="Lexend Deca Light"/>
            </a:endParaRPr>
          </a:p>
        </p:txBody>
      </p:sp>
      <p:sp>
        <p:nvSpPr>
          <p:cNvPr id="5237" name="Google Shape;5237;p381"/>
          <p:cNvSpPr txBox="1"/>
          <p:nvPr/>
        </p:nvSpPr>
        <p:spPr>
          <a:xfrm>
            <a:off x="1120975" y="1830725"/>
            <a:ext cx="7227300" cy="6372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2500"/>
              </a:spcAft>
              <a:buNone/>
            </a:pPr>
            <a:r>
              <a:rPr lang="en">
                <a:solidFill>
                  <a:schemeClr val="lt1"/>
                </a:solidFill>
                <a:latin typeface="Lexend Deca Light"/>
                <a:ea typeface="Lexend Deca Light"/>
                <a:cs typeface="Lexend Deca Light"/>
                <a:sym typeface="Lexend Deca Light"/>
              </a:rPr>
              <a:t>Using the same window, change </a:t>
            </a:r>
            <a:r>
              <a:rPr b="1" lang="en">
                <a:solidFill>
                  <a:schemeClr val="dk2"/>
                </a:solidFill>
                <a:latin typeface="Lexend Deca"/>
                <a:ea typeface="Lexend Deca"/>
                <a:cs typeface="Lexend Deca"/>
                <a:sym typeface="Lexend Deca"/>
              </a:rPr>
              <a:t>&lt;A&gt;</a:t>
            </a:r>
            <a:r>
              <a:rPr b="1" lang="en">
                <a:solidFill>
                  <a:schemeClr val="lt1"/>
                </a:solidFill>
                <a:latin typeface="Lexend Deca"/>
                <a:ea typeface="Lexend Deca"/>
                <a:cs typeface="Lexend Deca"/>
                <a:sym typeface="Lexend Deca"/>
              </a:rPr>
              <a:t> </a:t>
            </a:r>
            <a:r>
              <a:rPr lang="en">
                <a:solidFill>
                  <a:schemeClr val="lt1"/>
                </a:solidFill>
                <a:latin typeface="Lexend Deca Light"/>
                <a:ea typeface="Lexend Deca Light"/>
                <a:cs typeface="Lexend Deca Light"/>
                <a:sym typeface="Lexend Deca Light"/>
              </a:rPr>
              <a:t>to 1 in the query below to search the field tags for an array with one element. The results should be the same as shown below.</a:t>
            </a:r>
            <a:endParaRPr>
              <a:solidFill>
                <a:schemeClr val="lt1"/>
              </a:solidFill>
              <a:latin typeface="Lexend Deca Light"/>
              <a:ea typeface="Lexend Deca Light"/>
              <a:cs typeface="Lexend Deca Light"/>
              <a:sym typeface="Lexend Deca Light"/>
            </a:endParaRPr>
          </a:p>
        </p:txBody>
      </p:sp>
      <p:sp>
        <p:nvSpPr>
          <p:cNvPr id="5238" name="Google Shape;5238;p381"/>
          <p:cNvSpPr txBox="1"/>
          <p:nvPr/>
        </p:nvSpPr>
        <p:spPr>
          <a:xfrm>
            <a:off x="2087200" y="2671650"/>
            <a:ext cx="5572800" cy="14391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db.inventory.find( { "</a:t>
            </a:r>
            <a:r>
              <a:rPr lang="en" sz="1200">
                <a:solidFill>
                  <a:srgbClr val="0AD15C"/>
                </a:solidFill>
                <a:latin typeface="Source Code Pro"/>
                <a:ea typeface="Source Code Pro"/>
                <a:cs typeface="Source Code Pro"/>
                <a:sym typeface="Source Code Pro"/>
              </a:rPr>
              <a:t>tags</a:t>
            </a:r>
            <a:r>
              <a:rPr lang="en" sz="1200">
                <a:solidFill>
                  <a:srgbClr val="FAFBFC"/>
                </a:solidFill>
                <a:latin typeface="Source Code Pro"/>
                <a:ea typeface="Source Code Pro"/>
                <a:cs typeface="Source Code Pro"/>
                <a:sym typeface="Source Code Pro"/>
              </a:rPr>
              <a:t>": { $size: </a:t>
            </a:r>
            <a:r>
              <a:rPr lang="en">
                <a:solidFill>
                  <a:srgbClr val="0AD15C"/>
                </a:solidFill>
                <a:latin typeface="Source Code Pro"/>
                <a:ea typeface="Source Code Pro"/>
                <a:cs typeface="Source Code Pro"/>
                <a:sym typeface="Source Code Pro"/>
              </a:rPr>
              <a:t>&lt;A&gt;</a:t>
            </a:r>
            <a:r>
              <a:rPr lang="en" sz="1200">
                <a:solidFill>
                  <a:srgbClr val="FAFBFC"/>
                </a:solidFill>
                <a:latin typeface="Source Code Pro"/>
                <a:ea typeface="Source Code Pro"/>
                <a:cs typeface="Source Code Pro"/>
                <a:sym typeface="Source Code Pro"/>
              </a:rPr>
              <a:t>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1500"/>
              </a:spcAft>
              <a:buNone/>
            </a:pP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 ObjectId("</a:t>
            </a:r>
            <a:r>
              <a:rPr lang="en" sz="1200">
                <a:solidFill>
                  <a:srgbClr val="0AD05B"/>
                </a:solidFill>
                <a:latin typeface="Source Code Pro"/>
                <a:ea typeface="Source Code Pro"/>
                <a:cs typeface="Source Code Pro"/>
                <a:sym typeface="Source Code Pro"/>
              </a:rPr>
              <a:t>5f3b939f63a92a8719c01239</a:t>
            </a:r>
            <a:r>
              <a:rPr lang="en" sz="1200">
                <a:solidFill>
                  <a:srgbClr val="FAFBFC"/>
                </a:solidFill>
                <a:latin typeface="Source Code Pro"/>
                <a:ea typeface="Source Code Pro"/>
                <a:cs typeface="Source Code Pro"/>
                <a:sym typeface="Source Code Pro"/>
              </a:rPr>
              <a:t>"), "item" : "postcard", "qty" : 45, "</a:t>
            </a:r>
            <a:r>
              <a:rPr lang="en" sz="1200">
                <a:solidFill>
                  <a:srgbClr val="0AD15C"/>
                </a:solidFill>
                <a:latin typeface="Source Code Pro"/>
                <a:ea typeface="Source Code Pro"/>
                <a:cs typeface="Source Code Pro"/>
                <a:sym typeface="Source Code Pro"/>
              </a:rPr>
              <a:t>tags</a:t>
            </a:r>
            <a:r>
              <a:rPr lang="en" sz="1200">
                <a:solidFill>
                  <a:srgbClr val="FAFBFC"/>
                </a:solidFill>
                <a:latin typeface="Source Code Pro"/>
                <a:ea typeface="Source Code Pro"/>
                <a:cs typeface="Source Code Pro"/>
                <a:sym typeface="Source Code Pro"/>
              </a:rPr>
              <a:t>" : [ "</a:t>
            </a:r>
            <a:r>
              <a:rPr lang="en" sz="1200">
                <a:solidFill>
                  <a:srgbClr val="0AD05B"/>
                </a:solidFill>
                <a:latin typeface="Source Code Pro"/>
                <a:ea typeface="Source Code Pro"/>
                <a:cs typeface="Source Code Pro"/>
                <a:sym typeface="Source Code Pro"/>
              </a:rPr>
              <a:t>blue</a:t>
            </a:r>
            <a:r>
              <a:rPr lang="en" sz="1200">
                <a:solidFill>
                  <a:srgbClr val="FAFBFC"/>
                </a:solidFill>
                <a:latin typeface="Source Code Pro"/>
                <a:ea typeface="Source Code Pro"/>
                <a:cs typeface="Source Code Pro"/>
                <a:sym typeface="Source Code Pro"/>
              </a:rPr>
              <a:t>" ], "dim_cm" : [ 10, 15.25 ] }</a:t>
            </a:r>
            <a:endParaRPr>
              <a:latin typeface="Source Code Pro"/>
              <a:ea typeface="Source Code Pro"/>
              <a:cs typeface="Source Code Pro"/>
              <a:sym typeface="Source Code Pro"/>
            </a:endParaRPr>
          </a:p>
        </p:txBody>
      </p:sp>
      <p:sp>
        <p:nvSpPr>
          <p:cNvPr id="5239" name="Google Shape;5239;p381"/>
          <p:cNvSpPr txBox="1"/>
          <p:nvPr/>
        </p:nvSpPr>
        <p:spPr>
          <a:xfrm>
            <a:off x="609875" y="3801750"/>
            <a:ext cx="43215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240" name="Google Shape;5240;p381"/>
          <p:cNvSpPr txBox="1"/>
          <p:nvPr/>
        </p:nvSpPr>
        <p:spPr>
          <a:xfrm>
            <a:off x="663775" y="547700"/>
            <a:ext cx="8437500" cy="585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Querying Arrays with One Element: Exercise</a:t>
            </a:r>
            <a:endParaRPr sz="2600">
              <a:solidFill>
                <a:schemeClr val="lt1"/>
              </a:solidFill>
              <a:latin typeface="Noto Serif JP"/>
              <a:ea typeface="Noto Serif JP"/>
              <a:cs typeface="Noto Serif JP"/>
              <a:sym typeface="Noto Serif JP"/>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4" name="Shape 5244"/>
        <p:cNvGrpSpPr/>
        <p:nvPr/>
      </p:nvGrpSpPr>
      <p:grpSpPr>
        <a:xfrm>
          <a:off x="0" y="0"/>
          <a:ext cx="0" cy="0"/>
          <a:chOff x="0" y="0"/>
          <a:chExt cx="0" cy="0"/>
        </a:xfrm>
      </p:grpSpPr>
      <p:sp>
        <p:nvSpPr>
          <p:cNvPr id="5245" name="Google Shape;5245;p382"/>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9" name="Shape 5249"/>
        <p:cNvGrpSpPr/>
        <p:nvPr/>
      </p:nvGrpSpPr>
      <p:grpSpPr>
        <a:xfrm>
          <a:off x="0" y="0"/>
          <a:ext cx="0" cy="0"/>
          <a:chOff x="0" y="0"/>
          <a:chExt cx="0" cy="0"/>
        </a:xfrm>
      </p:grpSpPr>
      <p:sp>
        <p:nvSpPr>
          <p:cNvPr id="5250" name="Google Shape;5250;p38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51" name="Google Shape;5251;p38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querying arrays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for only the entire array to be matched</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only single query conditions against the array</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for querying by the array index position</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Allows of matching of arrays of a given size</a:t>
            </a:r>
            <a:endParaRPr/>
          </a:p>
        </p:txBody>
      </p:sp>
      <p:sp>
        <p:nvSpPr>
          <p:cNvPr id="5252" name="Google Shape;5252;p383"/>
          <p:cNvSpPr/>
          <p:nvPr/>
        </p:nvSpPr>
        <p:spPr>
          <a:xfrm>
            <a:off x="618707" y="22887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83"/>
          <p:cNvSpPr/>
          <p:nvPr/>
        </p:nvSpPr>
        <p:spPr>
          <a:xfrm>
            <a:off x="618707" y="2822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83"/>
          <p:cNvSpPr/>
          <p:nvPr/>
        </p:nvSpPr>
        <p:spPr>
          <a:xfrm>
            <a:off x="618707" y="33555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83"/>
          <p:cNvSpPr/>
          <p:nvPr/>
        </p:nvSpPr>
        <p:spPr>
          <a:xfrm>
            <a:off x="618707" y="3888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59" name="Shape 5259"/>
        <p:cNvGrpSpPr/>
        <p:nvPr/>
      </p:nvGrpSpPr>
      <p:grpSpPr>
        <a:xfrm>
          <a:off x="0" y="0"/>
          <a:ext cx="0" cy="0"/>
          <a:chOff x="0" y="0"/>
          <a:chExt cx="0" cy="0"/>
        </a:xfrm>
      </p:grpSpPr>
      <p:sp>
        <p:nvSpPr>
          <p:cNvPr id="5260" name="Google Shape;5260;p38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61" name="Google Shape;5261;p384"/>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querying arrays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for only the entire array to be matched</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only single query conditions against an array</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for querying by the array index position</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Allows of matching of arrays of a given size</a:t>
            </a:r>
            <a:endParaRPr/>
          </a:p>
        </p:txBody>
      </p:sp>
      <p:grpSp>
        <p:nvGrpSpPr>
          <p:cNvPr id="5262" name="Google Shape;5262;p384"/>
          <p:cNvGrpSpPr/>
          <p:nvPr/>
        </p:nvGrpSpPr>
        <p:grpSpPr>
          <a:xfrm>
            <a:off x="619833" y="2289806"/>
            <a:ext cx="228608" cy="228608"/>
            <a:chOff x="4257004" y="1518516"/>
            <a:chExt cx="219457" cy="219457"/>
          </a:xfrm>
        </p:grpSpPr>
        <p:sp>
          <p:nvSpPr>
            <p:cNvPr id="5263" name="Google Shape;5263;p38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4" name="Google Shape;5264;p384"/>
            <p:cNvGrpSpPr/>
            <p:nvPr/>
          </p:nvGrpSpPr>
          <p:grpSpPr>
            <a:xfrm>
              <a:off x="4320202" y="1582322"/>
              <a:ext cx="92712" cy="92091"/>
              <a:chOff x="4320202" y="1582322"/>
              <a:chExt cx="92712" cy="92091"/>
            </a:xfrm>
          </p:grpSpPr>
          <p:sp>
            <p:nvSpPr>
              <p:cNvPr id="5265" name="Google Shape;5265;p38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8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7" name="Google Shape;5267;p384"/>
          <p:cNvGrpSpPr/>
          <p:nvPr/>
        </p:nvGrpSpPr>
        <p:grpSpPr>
          <a:xfrm>
            <a:off x="619833" y="2823206"/>
            <a:ext cx="228608" cy="228608"/>
            <a:chOff x="4257004" y="1518516"/>
            <a:chExt cx="219457" cy="219457"/>
          </a:xfrm>
        </p:grpSpPr>
        <p:sp>
          <p:nvSpPr>
            <p:cNvPr id="5268" name="Google Shape;5268;p38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9" name="Google Shape;5269;p384"/>
            <p:cNvGrpSpPr/>
            <p:nvPr/>
          </p:nvGrpSpPr>
          <p:grpSpPr>
            <a:xfrm>
              <a:off x="4320202" y="1582322"/>
              <a:ext cx="92712" cy="92091"/>
              <a:chOff x="4320202" y="1582322"/>
              <a:chExt cx="92712" cy="92091"/>
            </a:xfrm>
          </p:grpSpPr>
          <p:sp>
            <p:nvSpPr>
              <p:cNvPr id="5270" name="Google Shape;5270;p38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8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2" name="Google Shape;5272;p384"/>
          <p:cNvGrpSpPr/>
          <p:nvPr/>
        </p:nvGrpSpPr>
        <p:grpSpPr>
          <a:xfrm>
            <a:off x="618707" y="3340258"/>
            <a:ext cx="230860" cy="230824"/>
            <a:chOff x="3461391" y="1518516"/>
            <a:chExt cx="219470" cy="219457"/>
          </a:xfrm>
        </p:grpSpPr>
        <p:sp>
          <p:nvSpPr>
            <p:cNvPr id="5273" name="Google Shape;5273;p38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8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5" name="Google Shape;5275;p384"/>
          <p:cNvGrpSpPr/>
          <p:nvPr/>
        </p:nvGrpSpPr>
        <p:grpSpPr>
          <a:xfrm>
            <a:off x="618707" y="3873658"/>
            <a:ext cx="230860" cy="230824"/>
            <a:chOff x="3461391" y="1518516"/>
            <a:chExt cx="219470" cy="219457"/>
          </a:xfrm>
        </p:grpSpPr>
        <p:sp>
          <p:nvSpPr>
            <p:cNvPr id="5276" name="Google Shape;5276;p38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8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1" name="Shape 5281"/>
        <p:cNvGrpSpPr/>
        <p:nvPr/>
      </p:nvGrpSpPr>
      <p:grpSpPr>
        <a:xfrm>
          <a:off x="0" y="0"/>
          <a:ext cx="0" cy="0"/>
          <a:chOff x="0" y="0"/>
          <a:chExt cx="0" cy="0"/>
        </a:xfrm>
      </p:grpSpPr>
      <p:sp>
        <p:nvSpPr>
          <p:cNvPr id="5282" name="Google Shape;5282;p38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83" name="Google Shape;5283;p385"/>
          <p:cNvSpPr txBox="1"/>
          <p:nvPr>
            <p:ph idx="2" type="title"/>
          </p:nvPr>
        </p:nvSpPr>
        <p:spPr>
          <a:xfrm>
            <a:off x="622725" y="1414625"/>
            <a:ext cx="43251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Which of the following are true for querying arrays in MQL?</a:t>
            </a:r>
            <a:endParaRPr sz="1600">
              <a:solidFill>
                <a:srgbClr val="B3BBC1"/>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15232E"/>
              </a:buClr>
              <a:buSzPts val="1600"/>
              <a:buFont typeface="Lexend Deca Light"/>
              <a:buAutoNum type="alphaUcPeriod"/>
            </a:pPr>
            <a:r>
              <a:rPr lang="en" sz="1600">
                <a:solidFill>
                  <a:srgbClr val="1A1A1A"/>
                </a:solidFill>
              </a:rPr>
              <a:t>Allows for only the entire array to be matched</a:t>
            </a:r>
            <a:endParaRPr sz="1600">
              <a:solidFill>
                <a:srgbClr val="1A1A1A"/>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Allows only single query conditions against the array</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Allows for querying by the array index position</a:t>
            </a:r>
            <a:endParaRPr sz="1600">
              <a:solidFill>
                <a:srgbClr val="B3BBC1"/>
              </a:solidFill>
            </a:endParaRPr>
          </a:p>
          <a:p>
            <a:pPr indent="-215900" lvl="1" marL="742950" rtl="0" algn="l">
              <a:lnSpc>
                <a:spcPct val="110000"/>
              </a:lnSpc>
              <a:spcBef>
                <a:spcPts val="1500"/>
              </a:spcBef>
              <a:spcAft>
                <a:spcPts val="1500"/>
              </a:spcAft>
              <a:buClr>
                <a:srgbClr val="B3BBC1"/>
              </a:buClr>
              <a:buSzPts val="1600"/>
              <a:buFont typeface="Lexend Deca Light"/>
              <a:buAutoNum type="alphaUcPeriod"/>
            </a:pPr>
            <a:r>
              <a:rPr lang="en" sz="1600">
                <a:solidFill>
                  <a:srgbClr val="B3BBC1"/>
                </a:solidFill>
              </a:rPr>
              <a:t>Allows of matching of arrays of a given size</a:t>
            </a:r>
            <a:endParaRPr sz="1600">
              <a:solidFill>
                <a:srgbClr val="B3BBC1"/>
              </a:solidFill>
            </a:endParaRPr>
          </a:p>
        </p:txBody>
      </p:sp>
      <p:grpSp>
        <p:nvGrpSpPr>
          <p:cNvPr id="5284" name="Google Shape;5284;p385"/>
          <p:cNvGrpSpPr/>
          <p:nvPr/>
        </p:nvGrpSpPr>
        <p:grpSpPr>
          <a:xfrm>
            <a:off x="619833" y="2137406"/>
            <a:ext cx="228608" cy="228608"/>
            <a:chOff x="4257004" y="1518516"/>
            <a:chExt cx="219457" cy="219457"/>
          </a:xfrm>
        </p:grpSpPr>
        <p:sp>
          <p:nvSpPr>
            <p:cNvPr id="5285" name="Google Shape;5285;p38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6" name="Google Shape;5286;p385"/>
            <p:cNvGrpSpPr/>
            <p:nvPr/>
          </p:nvGrpSpPr>
          <p:grpSpPr>
            <a:xfrm>
              <a:off x="4320202" y="1582322"/>
              <a:ext cx="92712" cy="92091"/>
              <a:chOff x="4320202" y="1582322"/>
              <a:chExt cx="92712" cy="92091"/>
            </a:xfrm>
          </p:grpSpPr>
          <p:sp>
            <p:nvSpPr>
              <p:cNvPr id="5287" name="Google Shape;5287;p38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8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89" name="Google Shape;5289;p385"/>
          <p:cNvGrpSpPr/>
          <p:nvPr/>
        </p:nvGrpSpPr>
        <p:grpSpPr>
          <a:xfrm>
            <a:off x="619833" y="2899406"/>
            <a:ext cx="228608" cy="228608"/>
            <a:chOff x="4257004" y="1518516"/>
            <a:chExt cx="219457" cy="219457"/>
          </a:xfrm>
        </p:grpSpPr>
        <p:sp>
          <p:nvSpPr>
            <p:cNvPr id="5290" name="Google Shape;5290;p38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1" name="Google Shape;5291;p385"/>
            <p:cNvGrpSpPr/>
            <p:nvPr/>
          </p:nvGrpSpPr>
          <p:grpSpPr>
            <a:xfrm>
              <a:off x="4320202" y="1582322"/>
              <a:ext cx="92712" cy="92091"/>
              <a:chOff x="4320202" y="1582322"/>
              <a:chExt cx="92712" cy="92091"/>
            </a:xfrm>
          </p:grpSpPr>
          <p:sp>
            <p:nvSpPr>
              <p:cNvPr id="5292" name="Google Shape;5292;p38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8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94" name="Google Shape;5294;p385"/>
          <p:cNvGrpSpPr/>
          <p:nvPr/>
        </p:nvGrpSpPr>
        <p:grpSpPr>
          <a:xfrm>
            <a:off x="618707" y="3645058"/>
            <a:ext cx="230860" cy="230824"/>
            <a:chOff x="3461391" y="1518516"/>
            <a:chExt cx="219470" cy="219457"/>
          </a:xfrm>
        </p:grpSpPr>
        <p:sp>
          <p:nvSpPr>
            <p:cNvPr id="5295" name="Google Shape;5295;p38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8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385"/>
          <p:cNvGrpSpPr/>
          <p:nvPr/>
        </p:nvGrpSpPr>
        <p:grpSpPr>
          <a:xfrm>
            <a:off x="618707" y="4330858"/>
            <a:ext cx="230860" cy="230824"/>
            <a:chOff x="3461391" y="1518516"/>
            <a:chExt cx="219470" cy="219457"/>
          </a:xfrm>
        </p:grpSpPr>
        <p:sp>
          <p:nvSpPr>
            <p:cNvPr id="5298" name="Google Shape;5298;p38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8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0" name="Google Shape;5300;p385"/>
          <p:cNvSpPr txBox="1"/>
          <p:nvPr/>
        </p:nvSpPr>
        <p:spPr>
          <a:xfrm>
            <a:off x="5605425" y="2325663"/>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MQL allows for a query to match part of the array or arrays with specific elements present.</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4" name="Shape 5304"/>
        <p:cNvGrpSpPr/>
        <p:nvPr/>
      </p:nvGrpSpPr>
      <p:grpSpPr>
        <a:xfrm>
          <a:off x="0" y="0"/>
          <a:ext cx="0" cy="0"/>
          <a:chOff x="0" y="0"/>
          <a:chExt cx="0" cy="0"/>
        </a:xfrm>
      </p:grpSpPr>
      <p:sp>
        <p:nvSpPr>
          <p:cNvPr id="5305" name="Google Shape;5305;p38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06" name="Google Shape;5306;p38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rPr>
              <a:t>Which of the following are true for querying arrays in MQL?</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Allows for only entire array to be matched</a:t>
            </a:r>
            <a:endParaRPr sz="1600">
              <a:solidFill>
                <a:srgbClr val="B3BBC1"/>
              </a:solidFill>
            </a:endParaRPr>
          </a:p>
          <a:p>
            <a:pPr indent="-215900" lvl="1" marL="742950" rtl="0" algn="l">
              <a:lnSpc>
                <a:spcPct val="110000"/>
              </a:lnSpc>
              <a:spcBef>
                <a:spcPts val="1500"/>
              </a:spcBef>
              <a:spcAft>
                <a:spcPts val="0"/>
              </a:spcAft>
              <a:buClr>
                <a:srgbClr val="1A1A1A"/>
              </a:buClr>
              <a:buSzPts val="1600"/>
              <a:buFont typeface="Lexend Deca Light"/>
              <a:buAutoNum type="alphaUcPeriod"/>
            </a:pPr>
            <a:r>
              <a:rPr lang="en" sz="1600">
                <a:solidFill>
                  <a:srgbClr val="1A1A1A"/>
                </a:solidFill>
              </a:rPr>
              <a:t>Allows only single query conditions against array</a:t>
            </a:r>
            <a:endParaRPr sz="1600">
              <a:solidFill>
                <a:srgbClr val="1A1A1A"/>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Allows for querying by the array index position</a:t>
            </a:r>
            <a:endParaRPr sz="1600">
              <a:solidFill>
                <a:srgbClr val="B3BBC1"/>
              </a:solidFill>
            </a:endParaRPr>
          </a:p>
          <a:p>
            <a:pPr indent="-215900" lvl="1" marL="742950" rtl="0" algn="l">
              <a:lnSpc>
                <a:spcPct val="110000"/>
              </a:lnSpc>
              <a:spcBef>
                <a:spcPts val="1500"/>
              </a:spcBef>
              <a:spcAft>
                <a:spcPts val="1500"/>
              </a:spcAft>
              <a:buClr>
                <a:srgbClr val="B3BBC1"/>
              </a:buClr>
              <a:buSzPts val="1600"/>
              <a:buFont typeface="Lexend Deca Light"/>
              <a:buAutoNum type="alphaUcPeriod"/>
            </a:pPr>
            <a:r>
              <a:rPr lang="en" sz="1600">
                <a:solidFill>
                  <a:srgbClr val="B3BBC1"/>
                </a:solidFill>
              </a:rPr>
              <a:t>Allows of matching of arrays of a given size</a:t>
            </a:r>
            <a:endParaRPr/>
          </a:p>
        </p:txBody>
      </p:sp>
      <p:sp>
        <p:nvSpPr>
          <p:cNvPr id="5307" name="Google Shape;5307;p386"/>
          <p:cNvSpPr txBox="1"/>
          <p:nvPr/>
        </p:nvSpPr>
        <p:spPr>
          <a:xfrm>
            <a:off x="6108350" y="1960575"/>
            <a:ext cx="3000000" cy="10713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MQL allows for multiple query conditions in a query.</a:t>
            </a:r>
            <a:endParaRPr i="1" sz="1800">
              <a:solidFill>
                <a:srgbClr val="CF4A22"/>
              </a:solidFill>
              <a:latin typeface="Lexend Deca Light"/>
              <a:ea typeface="Lexend Deca Light"/>
              <a:cs typeface="Lexend Deca Light"/>
              <a:sym typeface="Lexend Deca Light"/>
            </a:endParaRPr>
          </a:p>
        </p:txBody>
      </p:sp>
      <p:grpSp>
        <p:nvGrpSpPr>
          <p:cNvPr id="5308" name="Google Shape;5308;p386"/>
          <p:cNvGrpSpPr/>
          <p:nvPr/>
        </p:nvGrpSpPr>
        <p:grpSpPr>
          <a:xfrm>
            <a:off x="619833" y="1908806"/>
            <a:ext cx="228608" cy="228608"/>
            <a:chOff x="4257004" y="1518516"/>
            <a:chExt cx="219457" cy="219457"/>
          </a:xfrm>
        </p:grpSpPr>
        <p:sp>
          <p:nvSpPr>
            <p:cNvPr id="5309" name="Google Shape;5309;p38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0" name="Google Shape;5310;p386"/>
            <p:cNvGrpSpPr/>
            <p:nvPr/>
          </p:nvGrpSpPr>
          <p:grpSpPr>
            <a:xfrm>
              <a:off x="4320202" y="1582322"/>
              <a:ext cx="92712" cy="92091"/>
              <a:chOff x="4320202" y="1582322"/>
              <a:chExt cx="92712" cy="92091"/>
            </a:xfrm>
          </p:grpSpPr>
          <p:sp>
            <p:nvSpPr>
              <p:cNvPr id="5311" name="Google Shape;5311;p38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8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3" name="Google Shape;5313;p386"/>
          <p:cNvGrpSpPr/>
          <p:nvPr/>
        </p:nvGrpSpPr>
        <p:grpSpPr>
          <a:xfrm>
            <a:off x="619833" y="2366006"/>
            <a:ext cx="228608" cy="228608"/>
            <a:chOff x="4257004" y="1518516"/>
            <a:chExt cx="219457" cy="219457"/>
          </a:xfrm>
        </p:grpSpPr>
        <p:sp>
          <p:nvSpPr>
            <p:cNvPr id="5314" name="Google Shape;5314;p38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5" name="Google Shape;5315;p386"/>
            <p:cNvGrpSpPr/>
            <p:nvPr/>
          </p:nvGrpSpPr>
          <p:grpSpPr>
            <a:xfrm>
              <a:off x="4320202" y="1582322"/>
              <a:ext cx="92712" cy="92091"/>
              <a:chOff x="4320202" y="1582322"/>
              <a:chExt cx="92712" cy="92091"/>
            </a:xfrm>
          </p:grpSpPr>
          <p:sp>
            <p:nvSpPr>
              <p:cNvPr id="5316" name="Google Shape;5316;p38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8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8" name="Google Shape;5318;p386"/>
          <p:cNvGrpSpPr/>
          <p:nvPr/>
        </p:nvGrpSpPr>
        <p:grpSpPr>
          <a:xfrm>
            <a:off x="618707" y="2806858"/>
            <a:ext cx="230860" cy="230824"/>
            <a:chOff x="3461391" y="1518516"/>
            <a:chExt cx="219470" cy="219457"/>
          </a:xfrm>
        </p:grpSpPr>
        <p:sp>
          <p:nvSpPr>
            <p:cNvPr id="5319" name="Google Shape;5319;p38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8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1" name="Google Shape;5321;p386"/>
          <p:cNvGrpSpPr/>
          <p:nvPr/>
        </p:nvGrpSpPr>
        <p:grpSpPr>
          <a:xfrm>
            <a:off x="618707" y="3264058"/>
            <a:ext cx="230860" cy="230824"/>
            <a:chOff x="3461391" y="1518516"/>
            <a:chExt cx="219470" cy="219457"/>
          </a:xfrm>
        </p:grpSpPr>
        <p:sp>
          <p:nvSpPr>
            <p:cNvPr id="5322" name="Google Shape;5322;p38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8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7" name="Shape 5327"/>
        <p:cNvGrpSpPr/>
        <p:nvPr/>
      </p:nvGrpSpPr>
      <p:grpSpPr>
        <a:xfrm>
          <a:off x="0" y="0"/>
          <a:ext cx="0" cy="0"/>
          <a:chOff x="0" y="0"/>
          <a:chExt cx="0" cy="0"/>
        </a:xfrm>
      </p:grpSpPr>
      <p:sp>
        <p:nvSpPr>
          <p:cNvPr id="5328" name="Google Shape;5328;p38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29" name="Google Shape;5329;p387"/>
          <p:cNvSpPr txBox="1"/>
          <p:nvPr>
            <p:ph idx="2" type="title"/>
          </p:nvPr>
        </p:nvSpPr>
        <p:spPr>
          <a:xfrm>
            <a:off x="622725" y="1414625"/>
            <a:ext cx="43251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Which of the following are true for querying arrays in MQL?</a:t>
            </a:r>
            <a:endParaRPr sz="1600">
              <a:solidFill>
                <a:srgbClr val="B3BBC1"/>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Allows for only entire array to be matched</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Allows only single query conditions against array</a:t>
            </a:r>
            <a:endParaRPr sz="1600">
              <a:solidFill>
                <a:srgbClr val="B3BBC1"/>
              </a:solidFill>
            </a:endParaRPr>
          </a:p>
          <a:p>
            <a:pPr indent="-215900" lvl="1" marL="742950" rtl="0" algn="l">
              <a:lnSpc>
                <a:spcPct val="110000"/>
              </a:lnSpc>
              <a:spcBef>
                <a:spcPts val="1500"/>
              </a:spcBef>
              <a:spcAft>
                <a:spcPts val="0"/>
              </a:spcAft>
              <a:buClr>
                <a:schemeClr val="dk1"/>
              </a:buClr>
              <a:buSzPts val="1600"/>
              <a:buFont typeface="Lexend Deca Light"/>
              <a:buAutoNum type="alphaUcPeriod"/>
            </a:pPr>
            <a:r>
              <a:rPr lang="en" sz="1600"/>
              <a:t>Allows for querying by the array index position</a:t>
            </a:r>
            <a:endParaRPr sz="1600"/>
          </a:p>
          <a:p>
            <a:pPr indent="-215900" lvl="1" marL="742950" rtl="0" algn="l">
              <a:lnSpc>
                <a:spcPct val="110000"/>
              </a:lnSpc>
              <a:spcBef>
                <a:spcPts val="1500"/>
              </a:spcBef>
              <a:spcAft>
                <a:spcPts val="1500"/>
              </a:spcAft>
              <a:buClr>
                <a:srgbClr val="B3BBC1"/>
              </a:buClr>
              <a:buSzPts val="1600"/>
              <a:buFont typeface="Lexend Deca Light"/>
              <a:buAutoNum type="alphaUcPeriod"/>
            </a:pPr>
            <a:r>
              <a:rPr lang="en" sz="1600">
                <a:solidFill>
                  <a:srgbClr val="B3BBC1"/>
                </a:solidFill>
              </a:rPr>
              <a:t>Allows of matching of arrays of a given size</a:t>
            </a:r>
            <a:endParaRPr sz="1600">
              <a:solidFill>
                <a:srgbClr val="B3BBC1"/>
              </a:solidFill>
            </a:endParaRPr>
          </a:p>
        </p:txBody>
      </p:sp>
      <p:grpSp>
        <p:nvGrpSpPr>
          <p:cNvPr id="5330" name="Google Shape;5330;p387"/>
          <p:cNvGrpSpPr/>
          <p:nvPr/>
        </p:nvGrpSpPr>
        <p:grpSpPr>
          <a:xfrm>
            <a:off x="619833" y="2137406"/>
            <a:ext cx="228608" cy="228608"/>
            <a:chOff x="4257004" y="1518516"/>
            <a:chExt cx="219457" cy="219457"/>
          </a:xfrm>
        </p:grpSpPr>
        <p:sp>
          <p:nvSpPr>
            <p:cNvPr id="5331" name="Google Shape;5331;p38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2" name="Google Shape;5332;p387"/>
            <p:cNvGrpSpPr/>
            <p:nvPr/>
          </p:nvGrpSpPr>
          <p:grpSpPr>
            <a:xfrm>
              <a:off x="4320202" y="1582322"/>
              <a:ext cx="92712" cy="92091"/>
              <a:chOff x="4320202" y="1582322"/>
              <a:chExt cx="92712" cy="92091"/>
            </a:xfrm>
          </p:grpSpPr>
          <p:sp>
            <p:nvSpPr>
              <p:cNvPr id="5333" name="Google Shape;5333;p38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38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35" name="Google Shape;5335;p387"/>
          <p:cNvGrpSpPr/>
          <p:nvPr/>
        </p:nvGrpSpPr>
        <p:grpSpPr>
          <a:xfrm>
            <a:off x="619833" y="2899406"/>
            <a:ext cx="228608" cy="228608"/>
            <a:chOff x="4257004" y="1518516"/>
            <a:chExt cx="219457" cy="219457"/>
          </a:xfrm>
        </p:grpSpPr>
        <p:sp>
          <p:nvSpPr>
            <p:cNvPr id="5336" name="Google Shape;5336;p38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7" name="Google Shape;5337;p387"/>
            <p:cNvGrpSpPr/>
            <p:nvPr/>
          </p:nvGrpSpPr>
          <p:grpSpPr>
            <a:xfrm>
              <a:off x="4320202" y="1582322"/>
              <a:ext cx="92712" cy="92091"/>
              <a:chOff x="4320202" y="1582322"/>
              <a:chExt cx="92712" cy="92091"/>
            </a:xfrm>
          </p:grpSpPr>
          <p:sp>
            <p:nvSpPr>
              <p:cNvPr id="5338" name="Google Shape;5338;p38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38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40" name="Google Shape;5340;p387"/>
          <p:cNvGrpSpPr/>
          <p:nvPr/>
        </p:nvGrpSpPr>
        <p:grpSpPr>
          <a:xfrm>
            <a:off x="618707" y="3645058"/>
            <a:ext cx="230860" cy="230824"/>
            <a:chOff x="3461391" y="1518516"/>
            <a:chExt cx="219470" cy="219457"/>
          </a:xfrm>
        </p:grpSpPr>
        <p:sp>
          <p:nvSpPr>
            <p:cNvPr id="5341" name="Google Shape;5341;p38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8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387"/>
          <p:cNvGrpSpPr/>
          <p:nvPr/>
        </p:nvGrpSpPr>
        <p:grpSpPr>
          <a:xfrm>
            <a:off x="618707" y="4330858"/>
            <a:ext cx="230860" cy="230824"/>
            <a:chOff x="3461391" y="1518516"/>
            <a:chExt cx="219470" cy="219457"/>
          </a:xfrm>
        </p:grpSpPr>
        <p:sp>
          <p:nvSpPr>
            <p:cNvPr id="5344" name="Google Shape;5344;p38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8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6" name="Google Shape;5346;p387"/>
          <p:cNvSpPr txBox="1"/>
          <p:nvPr/>
        </p:nvSpPr>
        <p:spPr>
          <a:xfrm>
            <a:off x="5558450" y="1937738"/>
            <a:ext cx="3000000" cy="239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800">
                <a:solidFill>
                  <a:srgbClr val="13AA52"/>
                </a:solidFill>
                <a:latin typeface="Lexend Deca Light"/>
                <a:ea typeface="Lexend Deca Light"/>
                <a:cs typeface="Lexend Deca Light"/>
                <a:sym typeface="Lexend Deca Light"/>
              </a:rPr>
              <a:t>This is correct. MQL allows you to specify an array index position and will only query that array position of that field for all the documents.</a:t>
            </a:r>
            <a:endParaRPr sz="1800">
              <a:solidFill>
                <a:srgbClr val="13AA5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0" name="Shape 5350"/>
        <p:cNvGrpSpPr/>
        <p:nvPr/>
      </p:nvGrpSpPr>
      <p:grpSpPr>
        <a:xfrm>
          <a:off x="0" y="0"/>
          <a:ext cx="0" cy="0"/>
          <a:chOff x="0" y="0"/>
          <a:chExt cx="0" cy="0"/>
        </a:xfrm>
      </p:grpSpPr>
      <p:sp>
        <p:nvSpPr>
          <p:cNvPr id="5351" name="Google Shape;5351;p38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52" name="Google Shape;5352;p388"/>
          <p:cNvSpPr txBox="1"/>
          <p:nvPr>
            <p:ph idx="2" type="title"/>
          </p:nvPr>
        </p:nvSpPr>
        <p:spPr>
          <a:xfrm>
            <a:off x="622725" y="1414625"/>
            <a:ext cx="43251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Which of the following are true for querying arrays in MQL?</a:t>
            </a:r>
            <a:endParaRPr sz="1600">
              <a:solidFill>
                <a:srgbClr val="B3BBC1"/>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Allows for only entire array to be matched</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Allows only single query conditions against array</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Allows for querying by the array index position</a:t>
            </a:r>
            <a:endParaRPr sz="1600">
              <a:solidFill>
                <a:srgbClr val="B3BBC1"/>
              </a:solidFill>
            </a:endParaRPr>
          </a:p>
          <a:p>
            <a:pPr indent="-215900" lvl="1" marL="742950" rtl="0" algn="l">
              <a:lnSpc>
                <a:spcPct val="110000"/>
              </a:lnSpc>
              <a:spcBef>
                <a:spcPts val="1500"/>
              </a:spcBef>
              <a:spcAft>
                <a:spcPts val="1500"/>
              </a:spcAft>
              <a:buClr>
                <a:schemeClr val="dk1"/>
              </a:buClr>
              <a:buSzPts val="1600"/>
              <a:buFont typeface="Lexend Deca Light"/>
              <a:buAutoNum type="alphaUcPeriod"/>
            </a:pPr>
            <a:r>
              <a:rPr lang="en" sz="1600"/>
              <a:t>Allows matching of arrays of a given size</a:t>
            </a:r>
            <a:endParaRPr sz="1600"/>
          </a:p>
        </p:txBody>
      </p:sp>
      <p:grpSp>
        <p:nvGrpSpPr>
          <p:cNvPr id="5353" name="Google Shape;5353;p388"/>
          <p:cNvGrpSpPr/>
          <p:nvPr/>
        </p:nvGrpSpPr>
        <p:grpSpPr>
          <a:xfrm>
            <a:off x="619833" y="2137406"/>
            <a:ext cx="228608" cy="228608"/>
            <a:chOff x="4257004" y="1518516"/>
            <a:chExt cx="219457" cy="219457"/>
          </a:xfrm>
        </p:grpSpPr>
        <p:sp>
          <p:nvSpPr>
            <p:cNvPr id="5354" name="Google Shape;5354;p38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5" name="Google Shape;5355;p388"/>
            <p:cNvGrpSpPr/>
            <p:nvPr/>
          </p:nvGrpSpPr>
          <p:grpSpPr>
            <a:xfrm>
              <a:off x="4320202" y="1582322"/>
              <a:ext cx="92712" cy="92091"/>
              <a:chOff x="4320202" y="1582322"/>
              <a:chExt cx="92712" cy="92091"/>
            </a:xfrm>
          </p:grpSpPr>
          <p:sp>
            <p:nvSpPr>
              <p:cNvPr id="5356" name="Google Shape;5356;p38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8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8" name="Google Shape;5358;p388"/>
          <p:cNvGrpSpPr/>
          <p:nvPr/>
        </p:nvGrpSpPr>
        <p:grpSpPr>
          <a:xfrm>
            <a:off x="619833" y="2899406"/>
            <a:ext cx="228608" cy="228608"/>
            <a:chOff x="4257004" y="1518516"/>
            <a:chExt cx="219457" cy="219457"/>
          </a:xfrm>
        </p:grpSpPr>
        <p:sp>
          <p:nvSpPr>
            <p:cNvPr id="5359" name="Google Shape;5359;p38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0" name="Google Shape;5360;p388"/>
            <p:cNvGrpSpPr/>
            <p:nvPr/>
          </p:nvGrpSpPr>
          <p:grpSpPr>
            <a:xfrm>
              <a:off x="4320202" y="1582322"/>
              <a:ext cx="92712" cy="92091"/>
              <a:chOff x="4320202" y="1582322"/>
              <a:chExt cx="92712" cy="92091"/>
            </a:xfrm>
          </p:grpSpPr>
          <p:sp>
            <p:nvSpPr>
              <p:cNvPr id="5361" name="Google Shape;5361;p38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8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3" name="Google Shape;5363;p388"/>
          <p:cNvGrpSpPr/>
          <p:nvPr/>
        </p:nvGrpSpPr>
        <p:grpSpPr>
          <a:xfrm>
            <a:off x="618707" y="3645058"/>
            <a:ext cx="230860" cy="230824"/>
            <a:chOff x="3461391" y="1518516"/>
            <a:chExt cx="219470" cy="219457"/>
          </a:xfrm>
        </p:grpSpPr>
        <p:sp>
          <p:nvSpPr>
            <p:cNvPr id="5364" name="Google Shape;5364;p38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8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6" name="Google Shape;5366;p388"/>
          <p:cNvGrpSpPr/>
          <p:nvPr/>
        </p:nvGrpSpPr>
        <p:grpSpPr>
          <a:xfrm>
            <a:off x="618707" y="4330858"/>
            <a:ext cx="230860" cy="230824"/>
            <a:chOff x="3461391" y="1518516"/>
            <a:chExt cx="219470" cy="219457"/>
          </a:xfrm>
        </p:grpSpPr>
        <p:sp>
          <p:nvSpPr>
            <p:cNvPr id="5367" name="Google Shape;5367;p38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8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9" name="Google Shape;5369;p388"/>
          <p:cNvSpPr txBox="1"/>
          <p:nvPr/>
        </p:nvSpPr>
        <p:spPr>
          <a:xfrm>
            <a:off x="5558450" y="1937738"/>
            <a:ext cx="3000000" cy="1783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800">
                <a:solidFill>
                  <a:srgbClr val="13AA52"/>
                </a:solidFill>
                <a:latin typeface="Lexend Deca Light"/>
                <a:ea typeface="Lexend Deca Light"/>
                <a:cs typeface="Lexend Deca Light"/>
                <a:sym typeface="Lexend Deca Light"/>
              </a:rPr>
              <a:t>This is correct. The $size operator can be used to find arrays of a specific length.</a:t>
            </a:r>
            <a:endParaRPr i="1" sz="1800">
              <a:solidFill>
                <a:srgbClr val="13AA5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3" name="Shape 5373"/>
        <p:cNvGrpSpPr/>
        <p:nvPr/>
      </p:nvGrpSpPr>
      <p:grpSpPr>
        <a:xfrm>
          <a:off x="0" y="0"/>
          <a:ext cx="0" cy="0"/>
          <a:chOff x="0" y="0"/>
          <a:chExt cx="0" cy="0"/>
        </a:xfrm>
      </p:grpSpPr>
      <p:sp>
        <p:nvSpPr>
          <p:cNvPr id="5374" name="Google Shape;5374;p38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Array of Nested Documents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2" name="Shape 4952"/>
        <p:cNvGrpSpPr/>
        <p:nvPr/>
      </p:nvGrpSpPr>
      <p:grpSpPr>
        <a:xfrm>
          <a:off x="0" y="0"/>
          <a:ext cx="0" cy="0"/>
          <a:chOff x="0" y="0"/>
          <a:chExt cx="0" cy="0"/>
        </a:xfrm>
      </p:grpSpPr>
      <p:sp>
        <p:nvSpPr>
          <p:cNvPr id="4953" name="Google Shape;4953;p34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1A1A1A"/>
                </a:solidFill>
              </a:rPr>
              <a:t>Using MQL to Query Complex Data</a:t>
            </a:r>
            <a:endParaRPr>
              <a:solidFill>
                <a:srgbClr val="1A1A1A"/>
              </a:solidFill>
            </a:endParaRPr>
          </a:p>
          <a:p>
            <a:pPr indent="0" lvl="0" marL="0" rtl="0" algn="l">
              <a:spcBef>
                <a:spcPts val="0"/>
              </a:spcBef>
              <a:spcAft>
                <a:spcPts val="0"/>
              </a:spcAft>
              <a:buNone/>
            </a:pPr>
            <a:r>
              <a:t/>
            </a:r>
            <a:endParaRPr/>
          </a:p>
        </p:txBody>
      </p:sp>
      <p:sp>
        <p:nvSpPr>
          <p:cNvPr id="4954" name="Google Shape;4954;p34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rPr>
              <a:t>Embedded/Nested Documents</a:t>
            </a:r>
            <a:endParaRPr sz="2000">
              <a:solidFill>
                <a:srgbClr val="B3BBC1"/>
              </a:solidFill>
            </a:endParaRPr>
          </a:p>
          <a:p>
            <a:pPr indent="0" lvl="0" marL="0" rtl="0" algn="l">
              <a:lnSpc>
                <a:spcPct val="110000"/>
              </a:lnSpc>
              <a:spcBef>
                <a:spcPts val="1500"/>
              </a:spcBef>
              <a:spcAft>
                <a:spcPts val="0"/>
              </a:spcAft>
              <a:buNone/>
            </a:pPr>
            <a:r>
              <a:rPr lang="en" sz="2000"/>
              <a:t>Arrays</a:t>
            </a:r>
            <a:endParaRPr sz="2000"/>
          </a:p>
          <a:p>
            <a:pPr indent="0" lvl="0" marL="0" rtl="0" algn="l">
              <a:lnSpc>
                <a:spcPct val="110000"/>
              </a:lnSpc>
              <a:spcBef>
                <a:spcPts val="1500"/>
              </a:spcBef>
              <a:spcAft>
                <a:spcPts val="0"/>
              </a:spcAft>
              <a:buNone/>
            </a:pPr>
            <a:r>
              <a:rPr lang="en" sz="2000">
                <a:solidFill>
                  <a:srgbClr val="B3BBC1"/>
                </a:solidFill>
              </a:rPr>
              <a:t>Array of Nested Documents</a:t>
            </a:r>
            <a:endParaRPr sz="2000">
              <a:solidFill>
                <a:srgbClr val="B3BBC1"/>
              </a:solidFill>
            </a:endParaRPr>
          </a:p>
          <a:p>
            <a:pPr indent="0" lvl="0" marL="0" rtl="0" algn="l">
              <a:lnSpc>
                <a:spcPct val="110000"/>
              </a:lnSpc>
              <a:spcBef>
                <a:spcPts val="1500"/>
              </a:spcBef>
              <a:spcAft>
                <a:spcPts val="0"/>
              </a:spcAft>
              <a:buNone/>
            </a:pPr>
            <a:r>
              <a:rPr lang="en" sz="2000">
                <a:solidFill>
                  <a:srgbClr val="B3BBC1"/>
                </a:solidFill>
              </a:rPr>
              <a:t>Project fields to return</a:t>
            </a:r>
            <a:endParaRPr sz="2000">
              <a:solidFill>
                <a:srgbClr val="B3BBC1"/>
              </a:solidFill>
            </a:endParaRPr>
          </a:p>
          <a:p>
            <a:pPr indent="0" lvl="0" marL="0" rtl="0" algn="l">
              <a:lnSpc>
                <a:spcPct val="110000"/>
              </a:lnSpc>
              <a:spcBef>
                <a:spcPts val="1500"/>
              </a:spcBef>
              <a:spcAft>
                <a:spcPts val="1500"/>
              </a:spcAft>
              <a:buNone/>
            </a:pPr>
            <a:r>
              <a:rPr lang="en" sz="2000">
                <a:solidFill>
                  <a:srgbClr val="B3BBC1"/>
                </a:solidFill>
              </a:rPr>
              <a:t>Query for null or missing fields</a:t>
            </a:r>
            <a:endParaRPr/>
          </a:p>
        </p:txBody>
      </p:sp>
      <p:pic>
        <p:nvPicPr>
          <p:cNvPr id="4955" name="Google Shape;4955;p345"/>
          <p:cNvPicPr preferRelativeResize="0"/>
          <p:nvPr/>
        </p:nvPicPr>
        <p:blipFill>
          <a:blip r:embed="rId3">
            <a:alphaModFix/>
          </a:blip>
          <a:stretch>
            <a:fillRect/>
          </a:stretch>
        </p:blipFill>
        <p:spPr>
          <a:xfrm>
            <a:off x="6275803" y="2063188"/>
            <a:ext cx="1169525" cy="1169525"/>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8" name="Shape 5378"/>
        <p:cNvGrpSpPr/>
        <p:nvPr/>
      </p:nvGrpSpPr>
      <p:grpSpPr>
        <a:xfrm>
          <a:off x="0" y="0"/>
          <a:ext cx="0" cy="0"/>
          <a:chOff x="0" y="0"/>
          <a:chExt cx="0" cy="0"/>
        </a:xfrm>
      </p:grpSpPr>
      <p:sp>
        <p:nvSpPr>
          <p:cNvPr id="5379" name="Google Shape;5379;p39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Array of Nested Documents</a:t>
            </a:r>
            <a:endParaRPr/>
          </a:p>
        </p:txBody>
      </p:sp>
      <p:sp>
        <p:nvSpPr>
          <p:cNvPr id="5380" name="Google Shape;5380;p39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In MongoDB we can have arrays which consist of elements that are in of themselves documents.</a:t>
            </a:r>
            <a:endParaRPr/>
          </a:p>
          <a:p>
            <a:pPr indent="0" lvl="0" marL="0" rtl="0" algn="l">
              <a:spcBef>
                <a:spcPts val="1500"/>
              </a:spcBef>
              <a:spcAft>
                <a:spcPts val="0"/>
              </a:spcAft>
              <a:buNone/>
            </a:pPr>
            <a:r>
              <a:rPr lang="en">
                <a:latin typeface="Lexend Deca SemiBold"/>
                <a:ea typeface="Lexend Deca SemiBold"/>
                <a:cs typeface="Lexend Deca SemiBold"/>
                <a:sym typeface="Lexend Deca SemiBold"/>
              </a:rPr>
              <a:t>Field ordering within query criteria can be important:</a:t>
            </a:r>
            <a:endParaRPr>
              <a:latin typeface="Lexend Deca SemiBold"/>
              <a:ea typeface="Lexend Deca SemiBold"/>
              <a:cs typeface="Lexend Deca SemiBold"/>
              <a:sym typeface="Lexend Deca SemiBold"/>
            </a:endParaRPr>
          </a:p>
          <a:p>
            <a:pPr indent="0" lvl="0" marL="457200" rtl="0" algn="l">
              <a:spcBef>
                <a:spcPts val="1500"/>
              </a:spcBef>
              <a:spcAft>
                <a:spcPts val="0"/>
              </a:spcAft>
              <a:buNone/>
            </a:pPr>
            <a:r>
              <a:rPr lang="en"/>
              <a:t>Equality matching with field A: value X and field B: value Y will only return that exact sequence of field-value pairs.</a:t>
            </a:r>
            <a:endParaRPr/>
          </a:p>
          <a:p>
            <a:pPr indent="457200" lvl="0" marL="0" rtl="0" algn="l">
              <a:spcBef>
                <a:spcPts val="1500"/>
              </a:spcBef>
              <a:spcAft>
                <a:spcPts val="0"/>
              </a:spcAft>
              <a:buNone/>
            </a:pPr>
            <a:r>
              <a:rPr lang="en"/>
              <a:t>It will not find an array with field B: value Y and then field A: value X.</a:t>
            </a:r>
            <a:endParaRPr/>
          </a:p>
          <a:p>
            <a:pPr indent="0" lvl="0" marL="0" rtl="0" algn="l">
              <a:spcBef>
                <a:spcPts val="1500"/>
              </a:spcBef>
              <a:spcAft>
                <a:spcPts val="0"/>
              </a:spcAft>
              <a:buNone/>
            </a:pPr>
            <a:r>
              <a:t/>
            </a:r>
            <a:endParaRPr/>
          </a:p>
          <a:p>
            <a:pPr indent="0" lvl="0" marL="0" rtl="0" algn="l">
              <a:spcBef>
                <a:spcPts val="1500"/>
              </a:spcBef>
              <a:spcAft>
                <a:spcPts val="150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84" name="Shape 5384"/>
        <p:cNvGrpSpPr/>
        <p:nvPr/>
      </p:nvGrpSpPr>
      <p:grpSpPr>
        <a:xfrm>
          <a:off x="0" y="0"/>
          <a:ext cx="0" cy="0"/>
          <a:chOff x="0" y="0"/>
          <a:chExt cx="0" cy="0"/>
        </a:xfrm>
      </p:grpSpPr>
      <p:sp>
        <p:nvSpPr>
          <p:cNvPr id="5385" name="Google Shape;5385;p391"/>
          <p:cNvSpPr txBox="1"/>
          <p:nvPr/>
        </p:nvSpPr>
        <p:spPr>
          <a:xfrm>
            <a:off x="539450" y="1035750"/>
            <a:ext cx="83100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Noto Serif JP"/>
                <a:ea typeface="Noto Serif JP"/>
                <a:cs typeface="Noto Serif JP"/>
                <a:sym typeface="Noto Serif JP"/>
              </a:rPr>
              <a:t>Let’s insert some nested documents in an array!</a:t>
            </a:r>
            <a:endParaRPr sz="1600">
              <a:solidFill>
                <a:schemeClr val="lt1"/>
              </a:solidFill>
              <a:latin typeface="Noto Serif JP"/>
              <a:ea typeface="Noto Serif JP"/>
              <a:cs typeface="Noto Serif JP"/>
              <a:sym typeface="Noto Serif JP"/>
            </a:endParaRPr>
          </a:p>
        </p:txBody>
      </p:sp>
      <p:sp>
        <p:nvSpPr>
          <p:cNvPr id="5386" name="Google Shape;5386;p391"/>
          <p:cNvSpPr txBox="1"/>
          <p:nvPr/>
        </p:nvSpPr>
        <p:spPr>
          <a:xfrm>
            <a:off x="539450" y="1594350"/>
            <a:ext cx="8375700" cy="33864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db.inventory.drop()</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db.inventory.insertMany(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   { item: "journal", instock: [ { warehouse: "A", qty: 5 }, { warehouse: "C", qty: 15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   { item: "notebook", instock: [ { warehouse: "C", qty: 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   { item: "paper", instock: [ { warehouse: "A", qty: 60 }, { warehouse: "B", qty: 15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   { item: "planner", instock: [ { warehouse: "A", qty: 40 }, { warehouse: "B", qty: 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   { item: "postcard", instock: [ { warehouse: "B", qty: 15 }, { warehouse: "C", qty: 35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acknowledged</a:t>
            </a:r>
            <a:r>
              <a:rPr lang="en" sz="1100">
                <a:solidFill>
                  <a:srgbClr val="FAFBFC"/>
                </a:solidFill>
                <a:latin typeface="Source Code Pro Medium"/>
                <a:ea typeface="Source Code Pro Medium"/>
                <a:cs typeface="Source Code Pro Medium"/>
                <a:sym typeface="Source Code Pro Medium"/>
              </a:rPr>
              <a:t> : </a:t>
            </a:r>
            <a:r>
              <a:rPr lang="en" sz="1100">
                <a:solidFill>
                  <a:srgbClr val="0AD15C"/>
                </a:solidFill>
                <a:latin typeface="Source Code Pro Medium"/>
                <a:ea typeface="Source Code Pro Medium"/>
                <a:cs typeface="Source Code Pro Medium"/>
                <a:sym typeface="Source Code Pro Medium"/>
              </a:rPr>
              <a:t>true</a:t>
            </a:r>
            <a:r>
              <a:rPr lang="en" sz="1100">
                <a:solidFill>
                  <a:srgbClr val="FAFBFC"/>
                </a:solidFill>
                <a:latin typeface="Source Code Pro Medium"/>
                <a:ea typeface="Source Code Pro Medium"/>
                <a:cs typeface="Source Code Pro Medium"/>
                <a:sym typeface="Source Code Pro Medium"/>
              </a:rPr>
              <a:t>,</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insertedId</a:t>
            </a:r>
            <a:r>
              <a:rPr lang="en" sz="1100">
                <a:solidFill>
                  <a:srgbClr val="FAFBFC"/>
                </a:solidFill>
                <a:latin typeface="Source Code Pro Medium"/>
                <a:ea typeface="Source Code Pro Medium"/>
                <a:cs typeface="Source Code Pro Medium"/>
                <a:sym typeface="Source Code Pro Medium"/>
              </a:rPr>
              <a:t> : ObjectId(</a:t>
            </a:r>
            <a:r>
              <a:rPr lang="en" sz="1100">
                <a:solidFill>
                  <a:srgbClr val="0AD05B"/>
                </a:solidFill>
                <a:latin typeface="Source Code Pro Medium"/>
                <a:ea typeface="Source Code Pro Medium"/>
                <a:cs typeface="Source Code Pro Medium"/>
                <a:sym typeface="Source Code Pro Medium"/>
              </a:rPr>
              <a:t>5f3b939f63a92a8719c01239</a:t>
            </a:r>
            <a:r>
              <a:rPr lang="en" sz="1100">
                <a:solidFill>
                  <a:srgbClr val="FAFBFC"/>
                </a:solidFill>
                <a:latin typeface="Source Code Pro Medium"/>
                <a:ea typeface="Source Code Pro Medium"/>
                <a:cs typeface="Source Code Pro Medium"/>
                <a:sym typeface="Source Code Pro Medium"/>
              </a:rPr>
              <a:t>)</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000">
                <a:solidFill>
                  <a:srgbClr val="FAFBFC"/>
                </a:solidFill>
                <a:latin typeface="Source Code Pro Medium"/>
                <a:ea typeface="Source Code Pro Medium"/>
                <a:cs typeface="Source Code Pro Medium"/>
                <a:sym typeface="Source Code Pro Medium"/>
              </a:rPr>
              <a:t>}</a:t>
            </a:r>
            <a:endParaRPr sz="1000">
              <a:solidFill>
                <a:srgbClr val="FAFBFC"/>
              </a:solidFill>
              <a:latin typeface="Source Code Pro Medium"/>
              <a:ea typeface="Source Code Pro Medium"/>
              <a:cs typeface="Source Code Pro Medium"/>
              <a:sym typeface="Source Code Pro Medium"/>
            </a:endParaRPr>
          </a:p>
        </p:txBody>
      </p:sp>
      <p:sp>
        <p:nvSpPr>
          <p:cNvPr id="5387" name="Google Shape;5387;p391"/>
          <p:cNvSpPr txBox="1"/>
          <p:nvPr/>
        </p:nvSpPr>
        <p:spPr>
          <a:xfrm>
            <a:off x="51150" y="4703550"/>
            <a:ext cx="44787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388" name="Google Shape;5388;p391"/>
          <p:cNvSpPr txBox="1"/>
          <p:nvPr/>
        </p:nvSpPr>
        <p:spPr>
          <a:xfrm>
            <a:off x="262250" y="369450"/>
            <a:ext cx="8930100" cy="538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300">
                <a:solidFill>
                  <a:schemeClr val="lt1"/>
                </a:solidFill>
                <a:latin typeface="Noto Serif JP"/>
                <a:ea typeface="Noto Serif JP"/>
                <a:cs typeface="Noto Serif JP"/>
                <a:sym typeface="Noto Serif JP"/>
              </a:rPr>
              <a:t>Querying an Array of Nested Documents: Exercise</a:t>
            </a:r>
            <a:endParaRPr sz="2300">
              <a:solidFill>
                <a:schemeClr val="lt1"/>
              </a:solidFill>
              <a:latin typeface="Noto Serif JP"/>
              <a:ea typeface="Noto Serif JP"/>
              <a:cs typeface="Noto Serif JP"/>
              <a:sym typeface="Noto Serif JP"/>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2" name="Shape 5392"/>
        <p:cNvGrpSpPr/>
        <p:nvPr/>
      </p:nvGrpSpPr>
      <p:grpSpPr>
        <a:xfrm>
          <a:off x="0" y="0"/>
          <a:ext cx="0" cy="0"/>
          <a:chOff x="0" y="0"/>
          <a:chExt cx="0" cy="0"/>
        </a:xfrm>
      </p:grpSpPr>
      <p:sp>
        <p:nvSpPr>
          <p:cNvPr id="5393" name="Google Shape;5393;p392"/>
          <p:cNvSpPr txBox="1"/>
          <p:nvPr/>
        </p:nvSpPr>
        <p:spPr>
          <a:xfrm>
            <a:off x="460150" y="1055350"/>
            <a:ext cx="7572000" cy="41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500">
                <a:solidFill>
                  <a:schemeClr val="lt1"/>
                </a:solidFill>
                <a:latin typeface="Noto Serif JP"/>
                <a:ea typeface="Noto Serif JP"/>
                <a:cs typeface="Noto Serif JP"/>
                <a:sym typeface="Noto Serif JP"/>
              </a:rPr>
              <a:t>Let’s query the nested documents</a:t>
            </a:r>
            <a:endParaRPr sz="1500">
              <a:solidFill>
                <a:schemeClr val="lt1"/>
              </a:solidFill>
              <a:latin typeface="Noto Serif JP"/>
              <a:ea typeface="Noto Serif JP"/>
              <a:cs typeface="Noto Serif JP"/>
              <a:sym typeface="Noto Serif JP"/>
            </a:endParaRPr>
          </a:p>
        </p:txBody>
      </p:sp>
      <p:sp>
        <p:nvSpPr>
          <p:cNvPr id="5394" name="Google Shape;5394;p392"/>
          <p:cNvSpPr txBox="1"/>
          <p:nvPr/>
        </p:nvSpPr>
        <p:spPr>
          <a:xfrm>
            <a:off x="898200" y="1581963"/>
            <a:ext cx="7732500" cy="36480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db.inventory.find( { "</a:t>
            </a:r>
            <a:r>
              <a:rPr lang="en" sz="1100">
                <a:solidFill>
                  <a:srgbClr val="0AD15C"/>
                </a:solidFill>
                <a:latin typeface="Source Code Pro Medium"/>
                <a:ea typeface="Source Code Pro Medium"/>
                <a:cs typeface="Source Code Pro Medium"/>
                <a:sym typeface="Source Code Pro Medium"/>
              </a:rPr>
              <a:t>instock</a:t>
            </a:r>
            <a:r>
              <a:rPr lang="en" sz="1100">
                <a:solidFill>
                  <a:srgbClr val="FAFBFC"/>
                </a:solidFill>
                <a:latin typeface="Source Code Pro Medium"/>
                <a:ea typeface="Source Code Pro Medium"/>
                <a:cs typeface="Source Code Pro Medium"/>
                <a:sym typeface="Source Code Pro Medium"/>
              </a:rPr>
              <a:t>": { </a:t>
            </a:r>
            <a:r>
              <a:rPr lang="en" sz="1100">
                <a:solidFill>
                  <a:srgbClr val="0AD15C"/>
                </a:solidFill>
                <a:latin typeface="Source Code Pro Medium"/>
                <a:ea typeface="Source Code Pro Medium"/>
                <a:cs typeface="Source Code Pro Medium"/>
                <a:sym typeface="Source Code Pro Medium"/>
              </a:rPr>
              <a:t>warehouse</a:t>
            </a: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A</a:t>
            </a:r>
            <a:r>
              <a:rPr lang="en" sz="1100">
                <a:solidFill>
                  <a:srgbClr val="FAFBFC"/>
                </a:solidFill>
                <a:latin typeface="Source Code Pro Medium"/>
                <a:ea typeface="Source Code Pro Medium"/>
                <a:cs typeface="Source Code Pro Medium"/>
                <a:sym typeface="Source Code Pro Medium"/>
              </a:rPr>
              <a:t>",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5</a:t>
            </a:r>
            <a:r>
              <a:rPr lang="en" sz="1100">
                <a:solidFill>
                  <a:srgbClr val="FAFBFC"/>
                </a:solidFill>
                <a:latin typeface="Source Code Pro Medium"/>
                <a:ea typeface="Source Code Pro Medium"/>
                <a:cs typeface="Source Code Pro Medium"/>
                <a:sym typeface="Source Code Pro Medium"/>
              </a:rPr>
              <a:t>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_id</a:t>
            </a:r>
            <a:r>
              <a:rPr lang="en" sz="1100">
                <a:solidFill>
                  <a:srgbClr val="FAFBFC"/>
                </a:solidFill>
                <a:latin typeface="Source Code Pro Medium"/>
                <a:ea typeface="Source Code Pro Medium"/>
                <a:cs typeface="Source Code Pro Medium"/>
                <a:sym typeface="Source Code Pro Medium"/>
              </a:rPr>
              <a:t>" : ObjectId("</a:t>
            </a:r>
            <a:r>
              <a:rPr lang="en" sz="1100">
                <a:solidFill>
                  <a:srgbClr val="0AD05B"/>
                </a:solidFill>
                <a:latin typeface="Source Code Pro Medium"/>
                <a:ea typeface="Source Code Pro Medium"/>
                <a:cs typeface="Source Code Pro Medium"/>
                <a:sym typeface="Source Code Pro Medium"/>
              </a:rPr>
              <a:t>5f3bc03563a92a8719c0123a</a:t>
            </a:r>
            <a:r>
              <a:rPr lang="en" sz="1100">
                <a:solidFill>
                  <a:srgbClr val="FAFBFC"/>
                </a:solidFill>
                <a:latin typeface="Source Code Pro Medium"/>
                <a:ea typeface="Source Code Pro Medium"/>
                <a:cs typeface="Source Code Pro Medium"/>
                <a:sym typeface="Source Code Pro Medium"/>
              </a:rPr>
              <a:t>"), "item" : "journal", "</a:t>
            </a:r>
            <a:r>
              <a:rPr lang="en" sz="1100">
                <a:solidFill>
                  <a:srgbClr val="0AD15C"/>
                </a:solidFill>
                <a:latin typeface="Source Code Pro Medium"/>
                <a:ea typeface="Source Code Pro Medium"/>
                <a:cs typeface="Source Code Pro Medium"/>
                <a:sym typeface="Source Code Pro Medium"/>
              </a:rPr>
              <a:t>instock</a:t>
            </a:r>
            <a:r>
              <a:rPr lang="en" sz="1100">
                <a:solidFill>
                  <a:srgbClr val="FAFBFC"/>
                </a:solidFill>
                <a:latin typeface="Source Code Pro Medium"/>
                <a:ea typeface="Source Code Pro Medium"/>
                <a:cs typeface="Source Code Pro Medium"/>
                <a:sym typeface="Source Code Pro Medium"/>
              </a:rPr>
              <a:t>" : [ { "</a:t>
            </a:r>
            <a:r>
              <a:rPr lang="en" sz="1100">
                <a:solidFill>
                  <a:srgbClr val="0AD15C"/>
                </a:solidFill>
                <a:latin typeface="Source Code Pro Medium"/>
                <a:ea typeface="Source Code Pro Medium"/>
                <a:cs typeface="Source Code Pro Medium"/>
                <a:sym typeface="Source Code Pro Medium"/>
              </a:rPr>
              <a:t>warehouse</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A</a:t>
            </a:r>
            <a:r>
              <a:rPr lang="en" sz="1100">
                <a:solidFill>
                  <a:srgbClr val="FAFBFC"/>
                </a:solidFill>
                <a:latin typeface="Source Code Pro Medium"/>
                <a:ea typeface="Source Code Pro Medium"/>
                <a:cs typeface="Source Code Pro Medium"/>
                <a:sym typeface="Source Code Pro Medium"/>
              </a:rPr>
              <a:t>",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5</a:t>
            </a:r>
            <a:r>
              <a:rPr lang="en" sz="1100">
                <a:solidFill>
                  <a:srgbClr val="FAFBFC"/>
                </a:solidFill>
                <a:latin typeface="Source Code Pro Medium"/>
                <a:ea typeface="Source Code Pro Medium"/>
                <a:cs typeface="Source Code Pro Medium"/>
                <a:sym typeface="Source Code Pro Medium"/>
              </a:rPr>
              <a:t> }, { "warehouse" : "C", "qty" : 15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db.inventory.find( { '</a:t>
            </a:r>
            <a:r>
              <a:rPr lang="en" sz="1100">
                <a:solidFill>
                  <a:srgbClr val="0AD15C"/>
                </a:solidFill>
                <a:latin typeface="Source Code Pro Medium"/>
                <a:ea typeface="Source Code Pro Medium"/>
                <a:cs typeface="Source Code Pro Medium"/>
                <a:sym typeface="Source Code Pro Medium"/>
              </a:rPr>
              <a:t>instock.qty</a:t>
            </a:r>
            <a:r>
              <a:rPr lang="en" sz="1100">
                <a:solidFill>
                  <a:srgbClr val="FAFBFC"/>
                </a:solidFill>
                <a:latin typeface="Source Code Pro Medium"/>
                <a:ea typeface="Source Code Pro Medium"/>
                <a:cs typeface="Source Code Pro Medium"/>
                <a:sym typeface="Source Code Pro Medium"/>
              </a:rPr>
              <a:t>': { </a:t>
            </a:r>
            <a:r>
              <a:rPr lang="en" sz="1100">
                <a:solidFill>
                  <a:srgbClr val="0AD15C"/>
                </a:solidFill>
                <a:latin typeface="Source Code Pro Medium"/>
                <a:ea typeface="Source Code Pro Medium"/>
                <a:cs typeface="Source Code Pro Medium"/>
                <a:sym typeface="Source Code Pro Medium"/>
              </a:rPr>
              <a:t>$lte</a:t>
            </a: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5</a:t>
            </a:r>
            <a:r>
              <a:rPr lang="en" sz="1100">
                <a:solidFill>
                  <a:srgbClr val="FAFBFC"/>
                </a:solidFill>
                <a:latin typeface="Source Code Pro Medium"/>
                <a:ea typeface="Source Code Pro Medium"/>
                <a:cs typeface="Source Code Pro Medium"/>
                <a:sym typeface="Source Code Pro Medium"/>
              </a:rPr>
              <a:t>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100">
                <a:solidFill>
                  <a:srgbClr val="FAFBFC"/>
                </a:solidFill>
                <a:latin typeface="Source Code Pro Medium"/>
                <a:ea typeface="Source Code Pro Medium"/>
                <a:cs typeface="Source Code Pro Medium"/>
                <a:sym typeface="Source Code Pro Medium"/>
              </a:rPr>
              <a:t>{ "_id" : ObjectId("5f3bc03563a92a8719c0123a"), "item" : "journal", "</a:t>
            </a:r>
            <a:r>
              <a:rPr lang="en" sz="1100">
                <a:solidFill>
                  <a:srgbClr val="0AD15C"/>
                </a:solidFill>
                <a:latin typeface="Source Code Pro Medium"/>
                <a:ea typeface="Source Code Pro Medium"/>
                <a:cs typeface="Source Code Pro Medium"/>
                <a:sym typeface="Source Code Pro Medium"/>
              </a:rPr>
              <a:t>instock</a:t>
            </a:r>
            <a:r>
              <a:rPr lang="en" sz="1100">
                <a:solidFill>
                  <a:srgbClr val="FAFBFC"/>
                </a:solidFill>
                <a:latin typeface="Source Code Pro Medium"/>
                <a:ea typeface="Source Code Pro Medium"/>
                <a:cs typeface="Source Code Pro Medium"/>
                <a:sym typeface="Source Code Pro Medium"/>
              </a:rPr>
              <a:t>" : [ { "warehouse" : "A",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5</a:t>
            </a:r>
            <a:r>
              <a:rPr lang="en" sz="1100">
                <a:solidFill>
                  <a:srgbClr val="FAFBFC"/>
                </a:solidFill>
                <a:latin typeface="Source Code Pro Medium"/>
                <a:ea typeface="Source Code Pro Medium"/>
                <a:cs typeface="Source Code Pro Medium"/>
                <a:sym typeface="Source Code Pro Medium"/>
              </a:rPr>
              <a:t> }, { "warehouse" : "C", "qty" : 15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100">
                <a:solidFill>
                  <a:srgbClr val="FAFBFC"/>
                </a:solidFill>
                <a:latin typeface="Source Code Pro Medium"/>
                <a:ea typeface="Source Code Pro Medium"/>
                <a:cs typeface="Source Code Pro Medium"/>
                <a:sym typeface="Source Code Pro Medium"/>
              </a:rPr>
              <a:t>{ "_id" : ObjectId("5f3bc03563a92a8719c0123b"), "item" : "notebook", "</a:t>
            </a:r>
            <a:r>
              <a:rPr lang="en" sz="1100">
                <a:solidFill>
                  <a:srgbClr val="0AD15C"/>
                </a:solidFill>
                <a:latin typeface="Source Code Pro Medium"/>
                <a:ea typeface="Source Code Pro Medium"/>
                <a:cs typeface="Source Code Pro Medium"/>
                <a:sym typeface="Source Code Pro Medium"/>
              </a:rPr>
              <a:t>instock</a:t>
            </a:r>
            <a:r>
              <a:rPr lang="en" sz="1100">
                <a:solidFill>
                  <a:srgbClr val="FAFBFC"/>
                </a:solidFill>
                <a:latin typeface="Source Code Pro Medium"/>
                <a:ea typeface="Source Code Pro Medium"/>
                <a:cs typeface="Source Code Pro Medium"/>
                <a:sym typeface="Source Code Pro Medium"/>
              </a:rPr>
              <a:t>" : [ { "warehouse" : "C",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5</a:t>
            </a:r>
            <a:r>
              <a:rPr lang="en" sz="1100">
                <a:solidFill>
                  <a:srgbClr val="FAFBFC"/>
                </a:solidFill>
                <a:latin typeface="Source Code Pro Medium"/>
                <a:ea typeface="Source Code Pro Medium"/>
                <a:cs typeface="Source Code Pro Medium"/>
                <a:sym typeface="Source Code Pro Medium"/>
              </a:rPr>
              <a:t>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100">
                <a:solidFill>
                  <a:srgbClr val="FAFBFC"/>
                </a:solidFill>
                <a:latin typeface="Source Code Pro Medium"/>
                <a:ea typeface="Source Code Pro Medium"/>
                <a:cs typeface="Source Code Pro Medium"/>
                <a:sym typeface="Source Code Pro Medium"/>
              </a:rPr>
              <a:t>{ "_id" : ObjectId("5f3bc03563a92a8719c0123d"), "item" : "planner", "</a:t>
            </a:r>
            <a:r>
              <a:rPr lang="en" sz="1100">
                <a:solidFill>
                  <a:srgbClr val="0AD15C"/>
                </a:solidFill>
                <a:latin typeface="Source Code Pro Medium"/>
                <a:ea typeface="Source Code Pro Medium"/>
                <a:cs typeface="Source Code Pro Medium"/>
                <a:sym typeface="Source Code Pro Medium"/>
              </a:rPr>
              <a:t>instock</a:t>
            </a:r>
            <a:r>
              <a:rPr lang="en" sz="1100">
                <a:solidFill>
                  <a:srgbClr val="FAFBFC"/>
                </a:solidFill>
                <a:latin typeface="Source Code Pro Medium"/>
                <a:ea typeface="Source Code Pro Medium"/>
                <a:cs typeface="Source Code Pro Medium"/>
                <a:sym typeface="Source Code Pro Medium"/>
              </a:rPr>
              <a:t>" : [ { "warehouse" : "A", "qty" : 40 }, { "warehouse" : "B",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5</a:t>
            </a:r>
            <a:r>
              <a:rPr lang="en" sz="1100">
                <a:solidFill>
                  <a:srgbClr val="FAFBFC"/>
                </a:solidFill>
                <a:latin typeface="Source Code Pro Medium"/>
                <a:ea typeface="Source Code Pro Medium"/>
                <a:cs typeface="Source Code Pro Medium"/>
                <a:sym typeface="Source Code Pro Medium"/>
              </a:rPr>
              <a:t>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t/>
            </a:r>
            <a:endParaRPr sz="1000">
              <a:solidFill>
                <a:srgbClr val="FAFBFC"/>
              </a:solidFill>
              <a:latin typeface="Source Code Pro Medium"/>
              <a:ea typeface="Source Code Pro Medium"/>
              <a:cs typeface="Source Code Pro Medium"/>
              <a:sym typeface="Source Code Pro Medium"/>
            </a:endParaRPr>
          </a:p>
        </p:txBody>
      </p:sp>
      <p:sp>
        <p:nvSpPr>
          <p:cNvPr id="5395" name="Google Shape;5395;p392"/>
          <p:cNvSpPr txBox="1"/>
          <p:nvPr/>
        </p:nvSpPr>
        <p:spPr>
          <a:xfrm>
            <a:off x="125250" y="4750475"/>
            <a:ext cx="44991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396" name="Google Shape;5396;p392"/>
          <p:cNvSpPr txBox="1"/>
          <p:nvPr/>
        </p:nvSpPr>
        <p:spPr>
          <a:xfrm>
            <a:off x="399800" y="346350"/>
            <a:ext cx="7461300" cy="538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300">
                <a:solidFill>
                  <a:schemeClr val="lt1"/>
                </a:solidFill>
                <a:latin typeface="Noto Serif JP"/>
                <a:ea typeface="Noto Serif JP"/>
                <a:cs typeface="Noto Serif JP"/>
                <a:sym typeface="Noto Serif JP"/>
              </a:rPr>
              <a:t>Querying an Array of Nested Documents: Exercise</a:t>
            </a:r>
            <a:endParaRPr sz="2300">
              <a:solidFill>
                <a:schemeClr val="lt1"/>
              </a:solidFill>
              <a:latin typeface="Noto Serif JP"/>
              <a:ea typeface="Noto Serif JP"/>
              <a:cs typeface="Noto Serif JP"/>
              <a:sym typeface="Noto Serif JP"/>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0" name="Shape 5400"/>
        <p:cNvGrpSpPr/>
        <p:nvPr/>
      </p:nvGrpSpPr>
      <p:grpSpPr>
        <a:xfrm>
          <a:off x="0" y="0"/>
          <a:ext cx="0" cy="0"/>
          <a:chOff x="0" y="0"/>
          <a:chExt cx="0" cy="0"/>
        </a:xfrm>
      </p:grpSpPr>
      <p:sp>
        <p:nvSpPr>
          <p:cNvPr id="5401" name="Google Shape;5401;p393"/>
          <p:cNvSpPr txBox="1"/>
          <p:nvPr/>
        </p:nvSpPr>
        <p:spPr>
          <a:xfrm>
            <a:off x="903800" y="1182763"/>
            <a:ext cx="7572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Noto Serif JP"/>
                <a:ea typeface="Noto Serif JP"/>
                <a:cs typeface="Noto Serif JP"/>
                <a:sym typeface="Noto Serif JP"/>
              </a:rPr>
              <a:t>Let’s query with several conditionals</a:t>
            </a:r>
            <a:endParaRPr>
              <a:solidFill>
                <a:schemeClr val="lt1"/>
              </a:solidFill>
              <a:latin typeface="Noto Serif JP"/>
              <a:ea typeface="Noto Serif JP"/>
              <a:cs typeface="Noto Serif JP"/>
              <a:sym typeface="Noto Serif JP"/>
            </a:endParaRPr>
          </a:p>
        </p:txBody>
      </p:sp>
      <p:sp>
        <p:nvSpPr>
          <p:cNvPr id="5402" name="Google Shape;5402;p393"/>
          <p:cNvSpPr txBox="1"/>
          <p:nvPr/>
        </p:nvSpPr>
        <p:spPr>
          <a:xfrm>
            <a:off x="903800" y="1798313"/>
            <a:ext cx="7732500" cy="28860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db.inventory.find( { "</a:t>
            </a:r>
            <a:r>
              <a:rPr lang="en" sz="1100">
                <a:solidFill>
                  <a:srgbClr val="0AD15C"/>
                </a:solidFill>
                <a:latin typeface="Source Code Pro Medium"/>
                <a:ea typeface="Source Code Pro Medium"/>
                <a:cs typeface="Source Code Pro Medium"/>
                <a:sym typeface="Source Code Pro Medium"/>
              </a:rPr>
              <a:t>instock</a:t>
            </a:r>
            <a:r>
              <a:rPr lang="en" sz="1100">
                <a:solidFill>
                  <a:srgbClr val="FAFBFC"/>
                </a:solidFill>
                <a:latin typeface="Source Code Pro Medium"/>
                <a:ea typeface="Source Code Pro Medium"/>
                <a:cs typeface="Source Code Pro Medium"/>
                <a:sym typeface="Source Code Pro Medium"/>
              </a:rPr>
              <a:t>": { </a:t>
            </a:r>
            <a:r>
              <a:rPr lang="en" sz="1100">
                <a:solidFill>
                  <a:srgbClr val="0AD15C"/>
                </a:solidFill>
                <a:latin typeface="Source Code Pro Medium"/>
                <a:ea typeface="Source Code Pro Medium"/>
                <a:cs typeface="Source Code Pro Medium"/>
                <a:sym typeface="Source Code Pro Medium"/>
              </a:rPr>
              <a:t>$elemMatch</a:t>
            </a:r>
            <a:r>
              <a:rPr lang="en" sz="1100">
                <a:solidFill>
                  <a:srgbClr val="FAFBFC"/>
                </a:solidFill>
                <a:latin typeface="Source Code Pro Medium"/>
                <a:ea typeface="Source Code Pro Medium"/>
                <a:cs typeface="Source Code Pro Medium"/>
                <a:sym typeface="Source Code Pro Medium"/>
              </a:rPr>
              <a:t>: {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15C"/>
                </a:solidFill>
                <a:latin typeface="Source Code Pro Medium"/>
                <a:ea typeface="Source Code Pro Medium"/>
                <a:cs typeface="Source Code Pro Medium"/>
                <a:sym typeface="Source Code Pro Medium"/>
              </a:rPr>
              <a:t>$gt</a:t>
            </a: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10</a:t>
            </a:r>
            <a:r>
              <a:rPr lang="en" sz="1100">
                <a:solidFill>
                  <a:srgbClr val="FAFBFC"/>
                </a:solidFill>
                <a:latin typeface="Source Code Pro Medium"/>
                <a:ea typeface="Source Code Pro Medium"/>
                <a:cs typeface="Source Code Pro Medium"/>
                <a:sym typeface="Source Code Pro Medium"/>
              </a:rPr>
              <a:t>, </a:t>
            </a:r>
            <a:r>
              <a:rPr lang="en" sz="1100">
                <a:solidFill>
                  <a:srgbClr val="0AD15C"/>
                </a:solidFill>
                <a:latin typeface="Source Code Pro Medium"/>
                <a:ea typeface="Source Code Pro Medium"/>
                <a:cs typeface="Source Code Pro Medium"/>
                <a:sym typeface="Source Code Pro Medium"/>
              </a:rPr>
              <a:t>$lte</a:t>
            </a: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20</a:t>
            </a:r>
            <a:r>
              <a:rPr lang="en" sz="1100">
                <a:solidFill>
                  <a:srgbClr val="FAFBFC"/>
                </a:solidFill>
                <a:latin typeface="Source Code Pro Medium"/>
                <a:ea typeface="Source Code Pro Medium"/>
                <a:cs typeface="Source Code Pro Medium"/>
                <a:sym typeface="Source Code Pro Medium"/>
              </a:rPr>
              <a:t> } }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_id</a:t>
            </a:r>
            <a:r>
              <a:rPr lang="en" sz="1100">
                <a:solidFill>
                  <a:srgbClr val="FAFBFC"/>
                </a:solidFill>
                <a:latin typeface="Source Code Pro Medium"/>
                <a:ea typeface="Source Code Pro Medium"/>
                <a:cs typeface="Source Code Pro Medium"/>
                <a:sym typeface="Source Code Pro Medium"/>
              </a:rPr>
              <a:t>" : ObjectId("5f3bc03563a92a8719c0123a"), "item" : "journal", "</a:t>
            </a:r>
            <a:r>
              <a:rPr lang="en" sz="1100">
                <a:solidFill>
                  <a:srgbClr val="0AD15C"/>
                </a:solidFill>
                <a:latin typeface="Source Code Pro Medium"/>
                <a:ea typeface="Source Code Pro Medium"/>
                <a:cs typeface="Source Code Pro Medium"/>
                <a:sym typeface="Source Code Pro Medium"/>
              </a:rPr>
              <a:t>instock</a:t>
            </a:r>
            <a:r>
              <a:rPr lang="en" sz="1100">
                <a:solidFill>
                  <a:srgbClr val="FAFBFC"/>
                </a:solidFill>
                <a:latin typeface="Source Code Pro Medium"/>
                <a:ea typeface="Source Code Pro Medium"/>
                <a:cs typeface="Source Code Pro Medium"/>
                <a:sym typeface="Source Code Pro Medium"/>
              </a:rPr>
              <a:t>" : [ { "warehouse" : "A", "</a:t>
            </a:r>
            <a:r>
              <a:rPr lang="en" sz="1100">
                <a:solidFill>
                  <a:srgbClr val="FFDD49"/>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5 }, { "warehouse" : "C",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15</a:t>
            </a:r>
            <a:r>
              <a:rPr lang="en" sz="1100">
                <a:solidFill>
                  <a:srgbClr val="FAFBFC"/>
                </a:solidFill>
                <a:latin typeface="Source Code Pro Medium"/>
                <a:ea typeface="Source Code Pro Medium"/>
                <a:cs typeface="Source Code Pro Medium"/>
                <a:sym typeface="Source Code Pro Medium"/>
              </a:rPr>
              <a:t>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_id</a:t>
            </a:r>
            <a:r>
              <a:rPr lang="en" sz="1100">
                <a:solidFill>
                  <a:srgbClr val="FAFBFC"/>
                </a:solidFill>
                <a:latin typeface="Source Code Pro Medium"/>
                <a:ea typeface="Source Code Pro Medium"/>
                <a:cs typeface="Source Code Pro Medium"/>
                <a:sym typeface="Source Code Pro Medium"/>
              </a:rPr>
              <a:t>" : ObjectId("5f3bc03563a92a8719c0123c"), "item" : "paper", "</a:t>
            </a:r>
            <a:r>
              <a:rPr lang="en" sz="1100">
                <a:solidFill>
                  <a:srgbClr val="0AD15C"/>
                </a:solidFill>
                <a:latin typeface="Source Code Pro Medium"/>
                <a:ea typeface="Source Code Pro Medium"/>
                <a:cs typeface="Source Code Pro Medium"/>
                <a:sym typeface="Source Code Pro Medium"/>
              </a:rPr>
              <a:t>instock</a:t>
            </a:r>
            <a:r>
              <a:rPr lang="en" sz="1100">
                <a:solidFill>
                  <a:srgbClr val="FAFBFC"/>
                </a:solidFill>
                <a:latin typeface="Source Code Pro Medium"/>
                <a:ea typeface="Source Code Pro Medium"/>
                <a:cs typeface="Source Code Pro Medium"/>
                <a:sym typeface="Source Code Pro Medium"/>
              </a:rPr>
              <a:t>" : [ { "warehouse" : "A", "</a:t>
            </a:r>
            <a:r>
              <a:rPr lang="en" sz="1100">
                <a:solidFill>
                  <a:srgbClr val="FFDD49"/>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60 }, { "warehouse" : "B",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15</a:t>
            </a:r>
            <a:r>
              <a:rPr lang="en" sz="1100">
                <a:solidFill>
                  <a:srgbClr val="FAFBFC"/>
                </a:solidFill>
                <a:latin typeface="Source Code Pro Medium"/>
                <a:ea typeface="Source Code Pro Medium"/>
                <a:cs typeface="Source Code Pro Medium"/>
                <a:sym typeface="Source Code Pro Medium"/>
              </a:rPr>
              <a:t>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100">
                <a:solidFill>
                  <a:srgbClr val="FAFBFC"/>
                </a:solidFill>
                <a:latin typeface="Source Code Pro Medium"/>
                <a:ea typeface="Source Code Pro Medium"/>
                <a:cs typeface="Source Code Pro Medium"/>
                <a:sym typeface="Source Code Pro Medium"/>
              </a:rPr>
              <a:t>{ "</a:t>
            </a:r>
            <a:r>
              <a:rPr lang="en" sz="1100">
                <a:solidFill>
                  <a:srgbClr val="0AD05B"/>
                </a:solidFill>
                <a:latin typeface="Source Code Pro Medium"/>
                <a:ea typeface="Source Code Pro Medium"/>
                <a:cs typeface="Source Code Pro Medium"/>
                <a:sym typeface="Source Code Pro Medium"/>
              </a:rPr>
              <a:t>_id</a:t>
            </a:r>
            <a:r>
              <a:rPr lang="en" sz="1100">
                <a:solidFill>
                  <a:srgbClr val="FAFBFC"/>
                </a:solidFill>
                <a:latin typeface="Source Code Pro Medium"/>
                <a:ea typeface="Source Code Pro Medium"/>
                <a:cs typeface="Source Code Pro Medium"/>
                <a:sym typeface="Source Code Pro Medium"/>
              </a:rPr>
              <a:t>" : ObjectId("5f3bc03563a92a8719c0123e"), "item" : "postcard", "</a:t>
            </a:r>
            <a:r>
              <a:rPr lang="en" sz="1100">
                <a:solidFill>
                  <a:srgbClr val="0AD15C"/>
                </a:solidFill>
                <a:latin typeface="Source Code Pro Medium"/>
                <a:ea typeface="Source Code Pro Medium"/>
                <a:cs typeface="Source Code Pro Medium"/>
                <a:sym typeface="Source Code Pro Medium"/>
              </a:rPr>
              <a:t>instock</a:t>
            </a:r>
            <a:r>
              <a:rPr lang="en" sz="1100">
                <a:solidFill>
                  <a:srgbClr val="FAFBFC"/>
                </a:solidFill>
                <a:latin typeface="Source Code Pro Medium"/>
                <a:ea typeface="Source Code Pro Medium"/>
                <a:cs typeface="Source Code Pro Medium"/>
                <a:sym typeface="Source Code Pro Medium"/>
              </a:rPr>
              <a:t>" : [ { "warehouse" : "B", "</a:t>
            </a:r>
            <a:r>
              <a:rPr lang="en" sz="1100">
                <a:solidFill>
                  <a:srgbClr val="FFDD49"/>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15</a:t>
            </a:r>
            <a:r>
              <a:rPr lang="en" sz="1100">
                <a:solidFill>
                  <a:srgbClr val="FAFBFC"/>
                </a:solidFill>
                <a:latin typeface="Source Code Pro Medium"/>
                <a:ea typeface="Source Code Pro Medium"/>
                <a:cs typeface="Source Code Pro Medium"/>
                <a:sym typeface="Source Code Pro Medium"/>
              </a:rPr>
              <a:t> }, { "warehouse" : "C",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35 } ] }</a:t>
            </a:r>
            <a:endParaRPr sz="9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t/>
            </a:r>
            <a:endParaRPr sz="1000">
              <a:solidFill>
                <a:srgbClr val="FAFBFC"/>
              </a:solidFill>
              <a:latin typeface="Source Code Pro Medium"/>
              <a:ea typeface="Source Code Pro Medium"/>
              <a:cs typeface="Source Code Pro Medium"/>
              <a:sym typeface="Source Code Pro Medium"/>
            </a:endParaRPr>
          </a:p>
        </p:txBody>
      </p:sp>
      <p:sp>
        <p:nvSpPr>
          <p:cNvPr id="5403" name="Google Shape;5403;p393"/>
          <p:cNvSpPr txBox="1"/>
          <p:nvPr/>
        </p:nvSpPr>
        <p:spPr>
          <a:xfrm>
            <a:off x="428400" y="4312050"/>
            <a:ext cx="44991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404" name="Google Shape;5404;p393"/>
          <p:cNvSpPr txBox="1"/>
          <p:nvPr/>
        </p:nvSpPr>
        <p:spPr>
          <a:xfrm>
            <a:off x="341325" y="547675"/>
            <a:ext cx="8636100" cy="585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Querying an Array of Nested Documents: Exercise</a:t>
            </a:r>
            <a:endParaRPr sz="2600">
              <a:solidFill>
                <a:schemeClr val="lt1"/>
              </a:solidFill>
              <a:latin typeface="Noto Serif JP"/>
              <a:ea typeface="Noto Serif JP"/>
              <a:cs typeface="Noto Serif JP"/>
              <a:sym typeface="Noto Serif JP"/>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8" name="Shape 5408"/>
        <p:cNvGrpSpPr/>
        <p:nvPr/>
      </p:nvGrpSpPr>
      <p:grpSpPr>
        <a:xfrm>
          <a:off x="0" y="0"/>
          <a:ext cx="0" cy="0"/>
          <a:chOff x="0" y="0"/>
          <a:chExt cx="0" cy="0"/>
        </a:xfrm>
      </p:grpSpPr>
      <p:sp>
        <p:nvSpPr>
          <p:cNvPr id="5409" name="Google Shape;5409;p394"/>
          <p:cNvSpPr txBox="1"/>
          <p:nvPr/>
        </p:nvSpPr>
        <p:spPr>
          <a:xfrm flipH="1">
            <a:off x="1130550" y="1217925"/>
            <a:ext cx="4112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Find docs with a complex conditional</a:t>
            </a:r>
            <a:endParaRPr>
              <a:solidFill>
                <a:schemeClr val="lt1"/>
              </a:solidFill>
              <a:latin typeface="Lexend Deca Light"/>
              <a:ea typeface="Lexend Deca Light"/>
              <a:cs typeface="Lexend Deca Light"/>
              <a:sym typeface="Lexend Deca Light"/>
            </a:endParaRPr>
          </a:p>
        </p:txBody>
      </p:sp>
      <p:sp>
        <p:nvSpPr>
          <p:cNvPr id="5410" name="Google Shape;5410;p394"/>
          <p:cNvSpPr txBox="1"/>
          <p:nvPr/>
        </p:nvSpPr>
        <p:spPr>
          <a:xfrm>
            <a:off x="14850" y="4275300"/>
            <a:ext cx="47199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411" name="Google Shape;5411;p394"/>
          <p:cNvSpPr txBox="1"/>
          <p:nvPr/>
        </p:nvSpPr>
        <p:spPr>
          <a:xfrm>
            <a:off x="1130550" y="1653738"/>
            <a:ext cx="6511200" cy="775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2500"/>
              </a:spcAft>
              <a:buNone/>
            </a:pPr>
            <a:r>
              <a:rPr lang="en" sz="1200">
                <a:solidFill>
                  <a:schemeClr val="lt1"/>
                </a:solidFill>
                <a:latin typeface="Lexend Deca Light"/>
                <a:ea typeface="Lexend Deca Light"/>
                <a:cs typeface="Lexend Deca Light"/>
                <a:sym typeface="Lexend Deca Light"/>
              </a:rPr>
              <a:t>Using the same window, change &lt;A&gt; to 5, &lt;B&gt; to the less than or equal operator, and &lt;C&gt; to the field which represents which warehouse the inventory is stored in. The results should be the same as shown below.</a:t>
            </a:r>
            <a:endParaRPr sz="1200">
              <a:solidFill>
                <a:schemeClr val="lt1"/>
              </a:solidFill>
              <a:latin typeface="Lexend Deca Light"/>
              <a:ea typeface="Lexend Deca Light"/>
              <a:cs typeface="Lexend Deca Light"/>
              <a:sym typeface="Lexend Deca Light"/>
            </a:endParaRPr>
          </a:p>
        </p:txBody>
      </p:sp>
      <p:sp>
        <p:nvSpPr>
          <p:cNvPr id="5412" name="Google Shape;5412;p394"/>
          <p:cNvSpPr txBox="1"/>
          <p:nvPr/>
        </p:nvSpPr>
        <p:spPr>
          <a:xfrm>
            <a:off x="1382850" y="2512800"/>
            <a:ext cx="6141900" cy="17625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a:t>
            </a:r>
            <a:r>
              <a:rPr lang="en" sz="1200">
                <a:solidFill>
                  <a:srgbClr val="0AD15C"/>
                </a:solidFill>
                <a:latin typeface="Source Code Pro Medium"/>
                <a:ea typeface="Source Code Pro Medium"/>
                <a:cs typeface="Source Code Pro Medium"/>
                <a:sym typeface="Source Code Pro Medium"/>
              </a:rPr>
              <a:t>instock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$elemMatch</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qty</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$gte</a:t>
            </a:r>
            <a:r>
              <a:rPr lang="en" sz="1200">
                <a:solidFill>
                  <a:srgbClr val="FAFBFC"/>
                </a:solidFill>
                <a:latin typeface="Source Code Pro Medium"/>
                <a:ea typeface="Source Code Pro Medium"/>
                <a:cs typeface="Source Code Pro Medium"/>
                <a:sym typeface="Source Code Pro Medium"/>
              </a:rPr>
              <a:t>: </a:t>
            </a:r>
            <a:r>
              <a:rPr lang="en" sz="1600">
                <a:solidFill>
                  <a:srgbClr val="0AD15C"/>
                </a:solidFill>
                <a:latin typeface="Source Code Pro Medium"/>
                <a:ea typeface="Source Code Pro Medium"/>
                <a:cs typeface="Source Code Pro Medium"/>
                <a:sym typeface="Source Code Pro Medium"/>
              </a:rPr>
              <a:t>&lt;A&gt;</a:t>
            </a:r>
            <a:r>
              <a:rPr lang="en" sz="1200">
                <a:solidFill>
                  <a:srgbClr val="FAFBFC"/>
                </a:solidFill>
                <a:latin typeface="Source Code Pro Medium"/>
                <a:ea typeface="Source Code Pro Medium"/>
                <a:cs typeface="Source Code Pro Medium"/>
                <a:sym typeface="Source Code Pro Medium"/>
              </a:rPr>
              <a:t>, </a:t>
            </a:r>
            <a:r>
              <a:rPr lang="en" sz="1600">
                <a:solidFill>
                  <a:srgbClr val="0AD15C"/>
                </a:solidFill>
                <a:latin typeface="Source Code Pro Medium"/>
                <a:ea typeface="Source Code Pro Medium"/>
                <a:cs typeface="Source Code Pro Medium"/>
                <a:sym typeface="Source Code Pro Medium"/>
              </a:rPr>
              <a:t>&lt;B&gt;</a:t>
            </a:r>
            <a:r>
              <a:rPr lang="en" sz="1200">
                <a:solidFill>
                  <a:srgbClr val="FAFBFC"/>
                </a:solidFill>
                <a:latin typeface="Source Code Pro Medium"/>
                <a:ea typeface="Source Code Pro Medium"/>
                <a:cs typeface="Source Code Pro Medium"/>
                <a:sym typeface="Source Code Pro Medium"/>
              </a:rPr>
              <a:t>: </a:t>
            </a:r>
            <a:r>
              <a:rPr lang="en" sz="1200">
                <a:solidFill>
                  <a:srgbClr val="0AD15C"/>
                </a:solidFill>
                <a:latin typeface="Source Code Pro Medium"/>
                <a:ea typeface="Source Code Pro Medium"/>
                <a:cs typeface="Source Code Pro Medium"/>
                <a:sym typeface="Source Code Pro Medium"/>
              </a:rPr>
              <a:t>20</a:t>
            </a:r>
            <a:r>
              <a:rPr lang="en" sz="1200">
                <a:solidFill>
                  <a:srgbClr val="FAFBFC"/>
                </a:solidFill>
                <a:latin typeface="Source Code Pro Medium"/>
                <a:ea typeface="Source Code Pro Medium"/>
                <a:cs typeface="Source Code Pro Medium"/>
                <a:sym typeface="Source Code Pro Medium"/>
              </a:rPr>
              <a:t> }, </a:t>
            </a:r>
            <a:r>
              <a:rPr lang="en" sz="1300">
                <a:solidFill>
                  <a:srgbClr val="FAFBFC"/>
                </a:solidFill>
                <a:latin typeface="Source Code Pro Medium"/>
                <a:ea typeface="Source Code Pro Medium"/>
                <a:cs typeface="Source Code Pro Medium"/>
                <a:sym typeface="Source Code Pro Medium"/>
              </a:rPr>
              <a:t>"</a:t>
            </a:r>
            <a:r>
              <a:rPr lang="en" sz="1600">
                <a:solidFill>
                  <a:srgbClr val="0AD15C"/>
                </a:solidFill>
                <a:latin typeface="Source Code Pro Medium"/>
                <a:ea typeface="Source Code Pro Medium"/>
                <a:cs typeface="Source Code Pro Medium"/>
                <a:sym typeface="Source Code Pro Medium"/>
              </a:rPr>
              <a:t>&lt;C&gt;</a:t>
            </a:r>
            <a:r>
              <a:rPr lang="en" sz="1200">
                <a:solidFill>
                  <a:srgbClr val="FAFBFC"/>
                </a:solidFill>
                <a:latin typeface="Source Code Pro Medium"/>
                <a:ea typeface="Source Code Pro Medium"/>
                <a:cs typeface="Source Code Pro Medium"/>
                <a:sym typeface="Source Code Pro Medium"/>
              </a:rPr>
              <a:t>": </a:t>
            </a:r>
            <a:r>
              <a:rPr lang="en" sz="1200">
                <a:solidFill>
                  <a:srgbClr val="0AD15C"/>
                </a:solidFill>
                <a:latin typeface="Source Code Pro Medium"/>
                <a:ea typeface="Source Code Pro Medium"/>
                <a:cs typeface="Source Code Pro Medium"/>
                <a:sym typeface="Source Code Pro Medium"/>
              </a:rPr>
              <a:t>"A"</a:t>
            </a:r>
            <a:r>
              <a:rPr lang="en" sz="1200">
                <a:solidFill>
                  <a:srgbClr val="FAFBFC"/>
                </a:solidFill>
                <a:latin typeface="Source Code Pro Medium"/>
                <a:ea typeface="Source Code Pro Medium"/>
                <a:cs typeface="Source Code Pro Medium"/>
                <a:sym typeface="Source Code Pro Medium"/>
              </a:rPr>
              <a:t> }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150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5f50c9962d4b45b7f11b6d89</a:t>
            </a:r>
            <a:r>
              <a:rPr lang="en" sz="1200">
                <a:solidFill>
                  <a:srgbClr val="FAFBFC"/>
                </a:solidFill>
                <a:latin typeface="Source Code Pro Medium"/>
                <a:ea typeface="Source Code Pro Medium"/>
                <a:cs typeface="Source Code Pro Medium"/>
                <a:sym typeface="Source Code Pro Medium"/>
              </a:rPr>
              <a:t>"), "item" : "journal", "</a:t>
            </a:r>
            <a:r>
              <a:rPr lang="en" sz="1200">
                <a:solidFill>
                  <a:srgbClr val="0AD15C"/>
                </a:solidFill>
                <a:latin typeface="Source Code Pro Medium"/>
                <a:ea typeface="Source Code Pro Medium"/>
                <a:cs typeface="Source Code Pro Medium"/>
                <a:sym typeface="Source Code Pro Medium"/>
              </a:rPr>
              <a:t>instock</a:t>
            </a:r>
            <a:r>
              <a:rPr lang="en" sz="1200">
                <a:solidFill>
                  <a:srgbClr val="FAFBFC"/>
                </a:solidFill>
                <a:latin typeface="Source Code Pro Medium"/>
                <a:ea typeface="Source Code Pro Medium"/>
                <a:cs typeface="Source Code Pro Medium"/>
                <a:sym typeface="Source Code Pro Medium"/>
              </a:rPr>
              <a:t>" : [ { "</a:t>
            </a:r>
            <a:r>
              <a:rPr lang="en" sz="1200">
                <a:solidFill>
                  <a:srgbClr val="0AD05B"/>
                </a:solidFill>
                <a:latin typeface="Source Code Pro Medium"/>
                <a:ea typeface="Source Code Pro Medium"/>
                <a:cs typeface="Source Code Pro Medium"/>
                <a:sym typeface="Source Code Pro Medium"/>
              </a:rPr>
              <a:t>warehouse</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"A"</a:t>
            </a:r>
            <a:r>
              <a:rPr lang="en" sz="1200">
                <a:solidFill>
                  <a:srgbClr val="FAFBFC"/>
                </a:solidFill>
                <a:latin typeface="Source Code Pro Medium"/>
                <a:ea typeface="Source Code Pro Medium"/>
                <a:cs typeface="Source Code Pro Medium"/>
                <a:sym typeface="Source Code Pro Medium"/>
              </a:rPr>
              <a:t>, </a:t>
            </a:r>
            <a:r>
              <a:rPr lang="en" sz="1200">
                <a:solidFill>
                  <a:srgbClr val="0AD15C"/>
                </a:solidFill>
                <a:latin typeface="Source Code Pro Medium"/>
                <a:ea typeface="Source Code Pro Medium"/>
                <a:cs typeface="Source Code Pro Medium"/>
                <a:sym typeface="Source Code Pro Medium"/>
              </a:rPr>
              <a:t>"qty"</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5</a:t>
            </a:r>
            <a:r>
              <a:rPr lang="en" sz="1200">
                <a:solidFill>
                  <a:srgbClr val="FAFBFC"/>
                </a:solidFill>
                <a:latin typeface="Source Code Pro Medium"/>
                <a:ea typeface="Source Code Pro Medium"/>
                <a:cs typeface="Source Code Pro Medium"/>
                <a:sym typeface="Source Code Pro Medium"/>
              </a:rPr>
              <a:t> }, { "warehouse" : "C", "qty" : 15 } ] }</a:t>
            </a:r>
            <a:endParaRPr sz="1200">
              <a:solidFill>
                <a:srgbClr val="FAFBFC"/>
              </a:solidFill>
              <a:latin typeface="Source Code Pro Medium"/>
              <a:ea typeface="Source Code Pro Medium"/>
              <a:cs typeface="Source Code Pro Medium"/>
              <a:sym typeface="Source Code Pro Medium"/>
            </a:endParaRPr>
          </a:p>
        </p:txBody>
      </p:sp>
      <p:sp>
        <p:nvSpPr>
          <p:cNvPr id="5413" name="Google Shape;5413;p394"/>
          <p:cNvSpPr txBox="1"/>
          <p:nvPr/>
        </p:nvSpPr>
        <p:spPr>
          <a:xfrm>
            <a:off x="349250" y="508000"/>
            <a:ext cx="8659800" cy="585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Querying an Array of Nested Documents: Exercise</a:t>
            </a:r>
            <a:endParaRPr sz="2600">
              <a:solidFill>
                <a:schemeClr val="lt1"/>
              </a:solidFill>
              <a:latin typeface="Noto Serif JP"/>
              <a:ea typeface="Noto Serif JP"/>
              <a:cs typeface="Noto Serif JP"/>
              <a:sym typeface="Noto Serif JP"/>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17" name="Shape 5417"/>
        <p:cNvGrpSpPr/>
        <p:nvPr/>
      </p:nvGrpSpPr>
      <p:grpSpPr>
        <a:xfrm>
          <a:off x="0" y="0"/>
          <a:ext cx="0" cy="0"/>
          <a:chOff x="0" y="0"/>
          <a:chExt cx="0" cy="0"/>
        </a:xfrm>
      </p:grpSpPr>
      <p:sp>
        <p:nvSpPr>
          <p:cNvPr id="5418" name="Google Shape;5418;p395"/>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2" name="Shape 5422"/>
        <p:cNvGrpSpPr/>
        <p:nvPr/>
      </p:nvGrpSpPr>
      <p:grpSpPr>
        <a:xfrm>
          <a:off x="0" y="0"/>
          <a:ext cx="0" cy="0"/>
          <a:chOff x="0" y="0"/>
          <a:chExt cx="0" cy="0"/>
        </a:xfrm>
      </p:grpSpPr>
      <p:sp>
        <p:nvSpPr>
          <p:cNvPr id="5423" name="Google Shape;5423;p39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424" name="Google Shape;5424;p39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arrays with nested documents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$elemMatch to query on two conditions with both being required for the query in a single nested document</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Does not allow the use of the dot notation to access nested documents within arrays</a:t>
            </a:r>
            <a:endParaRPr/>
          </a:p>
        </p:txBody>
      </p:sp>
      <p:sp>
        <p:nvSpPr>
          <p:cNvPr id="5425" name="Google Shape;5425;p396"/>
          <p:cNvSpPr/>
          <p:nvPr/>
        </p:nvSpPr>
        <p:spPr>
          <a:xfrm>
            <a:off x="618707" y="233137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396"/>
          <p:cNvSpPr/>
          <p:nvPr/>
        </p:nvSpPr>
        <p:spPr>
          <a:xfrm>
            <a:off x="618707" y="347437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0" name="Shape 5430"/>
        <p:cNvGrpSpPr/>
        <p:nvPr/>
      </p:nvGrpSpPr>
      <p:grpSpPr>
        <a:xfrm>
          <a:off x="0" y="0"/>
          <a:ext cx="0" cy="0"/>
          <a:chOff x="0" y="0"/>
          <a:chExt cx="0" cy="0"/>
        </a:xfrm>
      </p:grpSpPr>
      <p:sp>
        <p:nvSpPr>
          <p:cNvPr id="5431" name="Google Shape;5431;p39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432" name="Google Shape;5432;p39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arrays with nested documents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Allows $elemMatch to query on two conditions with both being required for the query in a single nested document</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Does not allow the use of the dot notation to access nested documents within arrays</a:t>
            </a:r>
            <a:endParaRPr/>
          </a:p>
        </p:txBody>
      </p:sp>
      <p:grpSp>
        <p:nvGrpSpPr>
          <p:cNvPr id="5433" name="Google Shape;5433;p397"/>
          <p:cNvGrpSpPr/>
          <p:nvPr/>
        </p:nvGrpSpPr>
        <p:grpSpPr>
          <a:xfrm>
            <a:off x="618707" y="2331370"/>
            <a:ext cx="230860" cy="230824"/>
            <a:chOff x="3461391" y="1518516"/>
            <a:chExt cx="219470" cy="219457"/>
          </a:xfrm>
        </p:grpSpPr>
        <p:sp>
          <p:nvSpPr>
            <p:cNvPr id="5434" name="Google Shape;5434;p39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39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6" name="Google Shape;5436;p397"/>
          <p:cNvGrpSpPr/>
          <p:nvPr/>
        </p:nvGrpSpPr>
        <p:grpSpPr>
          <a:xfrm>
            <a:off x="619833" y="3487670"/>
            <a:ext cx="228608" cy="228608"/>
            <a:chOff x="4257004" y="1518516"/>
            <a:chExt cx="219457" cy="219457"/>
          </a:xfrm>
        </p:grpSpPr>
        <p:sp>
          <p:nvSpPr>
            <p:cNvPr id="5437" name="Google Shape;5437;p39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8" name="Google Shape;5438;p397"/>
            <p:cNvGrpSpPr/>
            <p:nvPr/>
          </p:nvGrpSpPr>
          <p:grpSpPr>
            <a:xfrm>
              <a:off x="4320202" y="1582322"/>
              <a:ext cx="92712" cy="92091"/>
              <a:chOff x="4320202" y="1582322"/>
              <a:chExt cx="92712" cy="92091"/>
            </a:xfrm>
          </p:grpSpPr>
          <p:sp>
            <p:nvSpPr>
              <p:cNvPr id="5439" name="Google Shape;5439;p39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39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4" name="Shape 5444"/>
        <p:cNvGrpSpPr/>
        <p:nvPr/>
      </p:nvGrpSpPr>
      <p:grpSpPr>
        <a:xfrm>
          <a:off x="0" y="0"/>
          <a:ext cx="0" cy="0"/>
          <a:chOff x="0" y="0"/>
          <a:chExt cx="0" cy="0"/>
        </a:xfrm>
      </p:grpSpPr>
      <p:sp>
        <p:nvSpPr>
          <p:cNvPr id="5445" name="Google Shape;5445;p39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446" name="Google Shape;5446;p398"/>
          <p:cNvSpPr txBox="1"/>
          <p:nvPr>
            <p:ph idx="2" type="title"/>
          </p:nvPr>
        </p:nvSpPr>
        <p:spPr>
          <a:xfrm>
            <a:off x="622725" y="1414625"/>
            <a:ext cx="47244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Medium"/>
                <a:ea typeface="Lexend Deca Medium"/>
                <a:cs typeface="Lexend Deca Medium"/>
                <a:sym typeface="Lexend Deca Medium"/>
              </a:rPr>
              <a:t>Which of the following are true for arrays with nested documents in MQL?</a:t>
            </a:r>
            <a:endParaRPr sz="1800">
              <a:solidFill>
                <a:srgbClr val="B3BBC1"/>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Allows $elemMatch to query on two conditions with both being required for the query in a single nested document</a:t>
            </a:r>
            <a:endParaRPr sz="1800">
              <a:solidFill>
                <a:srgbClr val="1A1A1A"/>
              </a:solidFill>
            </a:endParaRPr>
          </a:p>
          <a:p>
            <a:pPr indent="-228600" lvl="1" marL="742950" rtl="0" algn="l">
              <a:lnSpc>
                <a:spcPct val="110000"/>
              </a:lnSpc>
              <a:spcBef>
                <a:spcPts val="1500"/>
              </a:spcBef>
              <a:spcAft>
                <a:spcPts val="1500"/>
              </a:spcAft>
              <a:buClr>
                <a:srgbClr val="B3BBC1"/>
              </a:buClr>
              <a:buSzPts val="1800"/>
              <a:buFont typeface="Lexend Deca Light"/>
              <a:buAutoNum type="alphaUcPeriod"/>
            </a:pPr>
            <a:r>
              <a:rPr lang="en" sz="1800">
                <a:solidFill>
                  <a:srgbClr val="B3BBC1"/>
                </a:solidFill>
              </a:rPr>
              <a:t>Does not allow the use of the dot notation to access nested documents within arrays</a:t>
            </a:r>
            <a:endParaRPr sz="1800">
              <a:solidFill>
                <a:srgbClr val="B3BBC1"/>
              </a:solidFill>
            </a:endParaRPr>
          </a:p>
        </p:txBody>
      </p:sp>
      <p:grpSp>
        <p:nvGrpSpPr>
          <p:cNvPr id="5447" name="Google Shape;5447;p398"/>
          <p:cNvGrpSpPr/>
          <p:nvPr/>
        </p:nvGrpSpPr>
        <p:grpSpPr>
          <a:xfrm>
            <a:off x="618707" y="2260920"/>
            <a:ext cx="230860" cy="230824"/>
            <a:chOff x="3461391" y="1518516"/>
            <a:chExt cx="219470" cy="219457"/>
          </a:xfrm>
        </p:grpSpPr>
        <p:sp>
          <p:nvSpPr>
            <p:cNvPr id="5448" name="Google Shape;5448;p39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39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0" name="Google Shape;5450;p398"/>
          <p:cNvGrpSpPr/>
          <p:nvPr/>
        </p:nvGrpSpPr>
        <p:grpSpPr>
          <a:xfrm>
            <a:off x="619833" y="3640070"/>
            <a:ext cx="228608" cy="228608"/>
            <a:chOff x="4257004" y="1518516"/>
            <a:chExt cx="219457" cy="219457"/>
          </a:xfrm>
        </p:grpSpPr>
        <p:sp>
          <p:nvSpPr>
            <p:cNvPr id="5451" name="Google Shape;5451;p39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2" name="Google Shape;5452;p398"/>
            <p:cNvGrpSpPr/>
            <p:nvPr/>
          </p:nvGrpSpPr>
          <p:grpSpPr>
            <a:xfrm>
              <a:off x="4320202" y="1582322"/>
              <a:ext cx="92712" cy="92091"/>
              <a:chOff x="4320202" y="1582322"/>
              <a:chExt cx="92712" cy="92091"/>
            </a:xfrm>
          </p:grpSpPr>
          <p:sp>
            <p:nvSpPr>
              <p:cNvPr id="5453" name="Google Shape;5453;p39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39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55" name="Google Shape;5455;p398"/>
          <p:cNvSpPr txBox="1"/>
          <p:nvPr/>
        </p:nvSpPr>
        <p:spPr>
          <a:xfrm>
            <a:off x="5702850" y="2152925"/>
            <a:ext cx="30000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This is also the recommended approach when querying arrays with nested documents in MQL.</a:t>
            </a:r>
            <a:endParaRPr>
              <a:latin typeface="Lexend Deca Light"/>
              <a:ea typeface="Lexend Deca Light"/>
              <a:cs typeface="Lexend Deca Light"/>
              <a:sym typeface="Lexend Deca Light"/>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59" name="Shape 5459"/>
        <p:cNvGrpSpPr/>
        <p:nvPr/>
      </p:nvGrpSpPr>
      <p:grpSpPr>
        <a:xfrm>
          <a:off x="0" y="0"/>
          <a:ext cx="0" cy="0"/>
          <a:chOff x="0" y="0"/>
          <a:chExt cx="0" cy="0"/>
        </a:xfrm>
      </p:grpSpPr>
      <p:sp>
        <p:nvSpPr>
          <p:cNvPr id="5460" name="Google Shape;5460;p39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461" name="Google Shape;5461;p399"/>
          <p:cNvSpPr txBox="1"/>
          <p:nvPr>
            <p:ph idx="2" type="title"/>
          </p:nvPr>
        </p:nvSpPr>
        <p:spPr>
          <a:xfrm>
            <a:off x="622725" y="1414625"/>
            <a:ext cx="47244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Medium"/>
                <a:ea typeface="Lexend Deca Medium"/>
                <a:cs typeface="Lexend Deca Medium"/>
                <a:sym typeface="Lexend Deca Medium"/>
              </a:rPr>
              <a:t>Which of the following are true for arrays with nested documents in MQL?</a:t>
            </a:r>
            <a:endParaRPr sz="1800">
              <a:solidFill>
                <a:srgbClr val="B3BBC1"/>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Allows $elemMatch to query on two conditions with both being required for the query in a single nested document</a:t>
            </a:r>
            <a:endParaRPr sz="1800">
              <a:solidFill>
                <a:srgbClr val="B3BBC1"/>
              </a:solidFill>
            </a:endParaRPr>
          </a:p>
          <a:p>
            <a:pPr indent="-228600" lvl="1" marL="742950" rtl="0" algn="l">
              <a:lnSpc>
                <a:spcPct val="110000"/>
              </a:lnSpc>
              <a:spcBef>
                <a:spcPts val="1500"/>
              </a:spcBef>
              <a:spcAft>
                <a:spcPts val="1500"/>
              </a:spcAft>
              <a:buClr>
                <a:schemeClr val="dk1"/>
              </a:buClr>
              <a:buSzPts val="1800"/>
              <a:buFont typeface="Lexend Deca Light"/>
              <a:buAutoNum type="alphaUcPeriod"/>
            </a:pPr>
            <a:r>
              <a:rPr lang="en" sz="1800"/>
              <a:t>Does not allow the use of the dot notation to access nested documents within arrays</a:t>
            </a:r>
            <a:endParaRPr sz="1800"/>
          </a:p>
        </p:txBody>
      </p:sp>
      <p:grpSp>
        <p:nvGrpSpPr>
          <p:cNvPr id="5462" name="Google Shape;5462;p399"/>
          <p:cNvGrpSpPr/>
          <p:nvPr/>
        </p:nvGrpSpPr>
        <p:grpSpPr>
          <a:xfrm>
            <a:off x="618707" y="2260920"/>
            <a:ext cx="230860" cy="230824"/>
            <a:chOff x="3461391" y="1518516"/>
            <a:chExt cx="219470" cy="219457"/>
          </a:xfrm>
        </p:grpSpPr>
        <p:sp>
          <p:nvSpPr>
            <p:cNvPr id="5463" name="Google Shape;5463;p39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39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5" name="Google Shape;5465;p399"/>
          <p:cNvGrpSpPr/>
          <p:nvPr/>
        </p:nvGrpSpPr>
        <p:grpSpPr>
          <a:xfrm>
            <a:off x="619833" y="3640070"/>
            <a:ext cx="228608" cy="228608"/>
            <a:chOff x="4257004" y="1518516"/>
            <a:chExt cx="219457" cy="219457"/>
          </a:xfrm>
        </p:grpSpPr>
        <p:sp>
          <p:nvSpPr>
            <p:cNvPr id="5466" name="Google Shape;5466;p39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7" name="Google Shape;5467;p399"/>
            <p:cNvGrpSpPr/>
            <p:nvPr/>
          </p:nvGrpSpPr>
          <p:grpSpPr>
            <a:xfrm>
              <a:off x="4320202" y="1582322"/>
              <a:ext cx="92712" cy="92091"/>
              <a:chOff x="4320202" y="1582322"/>
              <a:chExt cx="92712" cy="92091"/>
            </a:xfrm>
          </p:grpSpPr>
          <p:sp>
            <p:nvSpPr>
              <p:cNvPr id="5468" name="Google Shape;5468;p39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39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70" name="Google Shape;5470;p399"/>
          <p:cNvSpPr txBox="1"/>
          <p:nvPr/>
        </p:nvSpPr>
        <p:spPr>
          <a:xfrm>
            <a:off x="5702850" y="2152925"/>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Dot notation can be used to access fields in nested documents in arrays.</a:t>
            </a:r>
            <a:endParaRPr>
              <a:latin typeface="Lexend Deca Light"/>
              <a:ea typeface="Lexend Deca Light"/>
              <a:cs typeface="Lexend Deca Light"/>
              <a:sym typeface="Lexend Deca Light"/>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9" name="Shape 4959"/>
        <p:cNvGrpSpPr/>
        <p:nvPr/>
      </p:nvGrpSpPr>
      <p:grpSpPr>
        <a:xfrm>
          <a:off x="0" y="0"/>
          <a:ext cx="0" cy="0"/>
          <a:chOff x="0" y="0"/>
          <a:chExt cx="0" cy="0"/>
        </a:xfrm>
      </p:grpSpPr>
      <p:sp>
        <p:nvSpPr>
          <p:cNvPr id="4960" name="Google Shape;4960;p34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1A1A1A"/>
                </a:solidFill>
              </a:rPr>
              <a:t>Using MQL to Query Complex Data</a:t>
            </a:r>
            <a:endParaRPr>
              <a:solidFill>
                <a:srgbClr val="1A1A1A"/>
              </a:solidFill>
            </a:endParaRPr>
          </a:p>
          <a:p>
            <a:pPr indent="0" lvl="0" marL="0" rtl="0" algn="l">
              <a:spcBef>
                <a:spcPts val="0"/>
              </a:spcBef>
              <a:spcAft>
                <a:spcPts val="0"/>
              </a:spcAft>
              <a:buNone/>
            </a:pPr>
            <a:r>
              <a:t/>
            </a:r>
            <a:endParaRPr/>
          </a:p>
        </p:txBody>
      </p:sp>
      <p:sp>
        <p:nvSpPr>
          <p:cNvPr id="4961" name="Google Shape;4961;p34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rPr>
              <a:t>Embedded/Nested Documents</a:t>
            </a:r>
            <a:endParaRPr sz="2000">
              <a:solidFill>
                <a:srgbClr val="B3BBC1"/>
              </a:solidFill>
            </a:endParaRPr>
          </a:p>
          <a:p>
            <a:pPr indent="0" lvl="0" marL="0" rtl="0" algn="l">
              <a:lnSpc>
                <a:spcPct val="110000"/>
              </a:lnSpc>
              <a:spcBef>
                <a:spcPts val="1500"/>
              </a:spcBef>
              <a:spcAft>
                <a:spcPts val="0"/>
              </a:spcAft>
              <a:buNone/>
            </a:pPr>
            <a:r>
              <a:rPr lang="en" sz="2000">
                <a:solidFill>
                  <a:srgbClr val="B3BBC1"/>
                </a:solidFill>
              </a:rPr>
              <a:t>Arrays</a:t>
            </a:r>
            <a:endParaRPr sz="2000">
              <a:solidFill>
                <a:srgbClr val="B3BBC1"/>
              </a:solidFill>
            </a:endParaRPr>
          </a:p>
          <a:p>
            <a:pPr indent="0" lvl="0" marL="0" rtl="0" algn="l">
              <a:lnSpc>
                <a:spcPct val="110000"/>
              </a:lnSpc>
              <a:spcBef>
                <a:spcPts val="1500"/>
              </a:spcBef>
              <a:spcAft>
                <a:spcPts val="0"/>
              </a:spcAft>
              <a:buNone/>
            </a:pPr>
            <a:r>
              <a:rPr lang="en" sz="2000"/>
              <a:t>Array of Nested Documents</a:t>
            </a:r>
            <a:endParaRPr sz="2000"/>
          </a:p>
          <a:p>
            <a:pPr indent="0" lvl="0" marL="0" rtl="0" algn="l">
              <a:lnSpc>
                <a:spcPct val="110000"/>
              </a:lnSpc>
              <a:spcBef>
                <a:spcPts val="1500"/>
              </a:spcBef>
              <a:spcAft>
                <a:spcPts val="0"/>
              </a:spcAft>
              <a:buNone/>
            </a:pPr>
            <a:r>
              <a:rPr lang="en" sz="2000">
                <a:solidFill>
                  <a:srgbClr val="B3BBC1"/>
                </a:solidFill>
              </a:rPr>
              <a:t>Project fields to return</a:t>
            </a:r>
            <a:endParaRPr sz="2000">
              <a:solidFill>
                <a:srgbClr val="B3BBC1"/>
              </a:solidFill>
            </a:endParaRPr>
          </a:p>
          <a:p>
            <a:pPr indent="0" lvl="0" marL="0" rtl="0" algn="l">
              <a:lnSpc>
                <a:spcPct val="110000"/>
              </a:lnSpc>
              <a:spcBef>
                <a:spcPts val="1500"/>
              </a:spcBef>
              <a:spcAft>
                <a:spcPts val="1500"/>
              </a:spcAft>
              <a:buNone/>
            </a:pPr>
            <a:r>
              <a:rPr lang="en" sz="2000">
                <a:solidFill>
                  <a:srgbClr val="B3BBC1"/>
                </a:solidFill>
              </a:rPr>
              <a:t>Query for null or missing fields</a:t>
            </a:r>
            <a:endParaRPr/>
          </a:p>
        </p:txBody>
      </p:sp>
      <p:pic>
        <p:nvPicPr>
          <p:cNvPr id="4962" name="Google Shape;4962;p346"/>
          <p:cNvPicPr preferRelativeResize="0"/>
          <p:nvPr/>
        </p:nvPicPr>
        <p:blipFill>
          <a:blip r:embed="rId3">
            <a:alphaModFix/>
          </a:blip>
          <a:stretch>
            <a:fillRect/>
          </a:stretch>
        </p:blipFill>
        <p:spPr>
          <a:xfrm>
            <a:off x="6329303" y="2213000"/>
            <a:ext cx="1169525" cy="1169525"/>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4" name="Shape 5474"/>
        <p:cNvGrpSpPr/>
        <p:nvPr/>
      </p:nvGrpSpPr>
      <p:grpSpPr>
        <a:xfrm>
          <a:off x="0" y="0"/>
          <a:ext cx="0" cy="0"/>
          <a:chOff x="0" y="0"/>
          <a:chExt cx="0" cy="0"/>
        </a:xfrm>
      </p:grpSpPr>
      <p:sp>
        <p:nvSpPr>
          <p:cNvPr id="5475" name="Google Shape;5475;p400"/>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Project Fields to Return</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9" name="Shape 5479"/>
        <p:cNvGrpSpPr/>
        <p:nvPr/>
      </p:nvGrpSpPr>
      <p:grpSpPr>
        <a:xfrm>
          <a:off x="0" y="0"/>
          <a:ext cx="0" cy="0"/>
          <a:chOff x="0" y="0"/>
          <a:chExt cx="0" cy="0"/>
        </a:xfrm>
      </p:grpSpPr>
      <p:sp>
        <p:nvSpPr>
          <p:cNvPr id="5480" name="Google Shape;5480;p401"/>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Project Fields to Return</a:t>
            </a:r>
            <a:endParaRPr/>
          </a:p>
        </p:txBody>
      </p:sp>
      <p:sp>
        <p:nvSpPr>
          <p:cNvPr id="5481" name="Google Shape;5481;p40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 projection can help use restrict or explicitly specify which fields should be returned from the query.</a:t>
            </a:r>
            <a:endParaRPr/>
          </a:p>
          <a:p>
            <a:pPr indent="0" lvl="0" marL="0" rtl="0" algn="l">
              <a:spcBef>
                <a:spcPts val="1500"/>
              </a:spcBef>
              <a:spcAft>
                <a:spcPts val="0"/>
              </a:spcAft>
              <a:buNone/>
            </a:pPr>
            <a:r>
              <a:rPr lang="en"/>
              <a:t>Without a projection in a query, all documents matching the query are returned.</a:t>
            </a:r>
            <a:endParaRPr/>
          </a:p>
          <a:p>
            <a:pPr indent="0" lvl="0" marL="0" rtl="0" algn="l">
              <a:spcBef>
                <a:spcPts val="1500"/>
              </a:spcBef>
              <a:spcAft>
                <a:spcPts val="0"/>
              </a:spcAft>
              <a:buNone/>
            </a:pPr>
            <a:r>
              <a:rPr lang="en"/>
              <a:t>A projection can explicitly include several fields by setting the field to 1 in the projection document or explicitly exclude fields by setting the field to 0.</a:t>
            </a:r>
            <a:endParaRPr/>
          </a:p>
          <a:p>
            <a:pPr indent="0" lvl="0" marL="0" rtl="0" algn="l">
              <a:spcBef>
                <a:spcPts val="1500"/>
              </a:spcBef>
              <a:spcAft>
                <a:spcPts val="0"/>
              </a:spcAft>
              <a:buNone/>
            </a:pPr>
            <a:r>
              <a:rPr lang="en"/>
              <a:t>Dot notation can be used with projection on nested documents or arrays.</a:t>
            </a:r>
            <a:endParaRPr/>
          </a:p>
          <a:p>
            <a:pPr indent="0" lvl="0" marL="0" rtl="0" algn="l">
              <a:spcBef>
                <a:spcPts val="1500"/>
              </a:spcBef>
              <a:spcAft>
                <a:spcPts val="1500"/>
              </a:spcAft>
              <a:buNone/>
            </a:pPr>
            <a:r>
              <a:t/>
            </a:r>
            <a:endParaRPr/>
          </a:p>
        </p:txBody>
      </p:sp>
      <p:pic>
        <p:nvPicPr>
          <p:cNvPr id="5482" name="Google Shape;5482;p401"/>
          <p:cNvPicPr preferRelativeResize="0"/>
          <p:nvPr/>
        </p:nvPicPr>
        <p:blipFill rotWithShape="1">
          <a:blip r:embed="rId3">
            <a:alphaModFix/>
          </a:blip>
          <a:srcRect b="0" l="0" r="0" t="0"/>
          <a:stretch/>
        </p:blipFill>
        <p:spPr>
          <a:xfrm>
            <a:off x="7398750" y="3474138"/>
            <a:ext cx="877824" cy="877824"/>
          </a:xfrm>
          <a:prstGeom prst="rect">
            <a:avLst/>
          </a:prstGeom>
          <a:noFill/>
          <a:ln>
            <a:noFill/>
          </a:ln>
        </p:spPr>
      </p:pic>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6" name="Shape 5486"/>
        <p:cNvGrpSpPr/>
        <p:nvPr/>
      </p:nvGrpSpPr>
      <p:grpSpPr>
        <a:xfrm>
          <a:off x="0" y="0"/>
          <a:ext cx="0" cy="0"/>
          <a:chOff x="0" y="0"/>
          <a:chExt cx="0" cy="0"/>
        </a:xfrm>
      </p:grpSpPr>
      <p:sp>
        <p:nvSpPr>
          <p:cNvPr id="5487" name="Google Shape;5487;p402"/>
          <p:cNvSpPr txBox="1"/>
          <p:nvPr/>
        </p:nvSpPr>
        <p:spPr>
          <a:xfrm>
            <a:off x="666525" y="1032175"/>
            <a:ext cx="87741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Noto Serif JP"/>
                <a:ea typeface="Noto Serif JP"/>
                <a:cs typeface="Noto Serif JP"/>
                <a:sym typeface="Noto Serif JP"/>
              </a:rPr>
              <a:t>Let’s insert some nested documents in an array!</a:t>
            </a:r>
            <a:endParaRPr sz="1600">
              <a:solidFill>
                <a:srgbClr val="FAFBFC"/>
              </a:solidFill>
              <a:latin typeface="Noto Serif JP"/>
              <a:ea typeface="Noto Serif JP"/>
              <a:cs typeface="Noto Serif JP"/>
              <a:sym typeface="Noto Serif JP"/>
            </a:endParaRPr>
          </a:p>
        </p:txBody>
      </p:sp>
      <p:sp>
        <p:nvSpPr>
          <p:cNvPr id="5488" name="Google Shape;5488;p402"/>
          <p:cNvSpPr txBox="1"/>
          <p:nvPr/>
        </p:nvSpPr>
        <p:spPr>
          <a:xfrm>
            <a:off x="1059850" y="1486400"/>
            <a:ext cx="7686000" cy="3516000"/>
          </a:xfrm>
          <a:prstGeom prst="rect">
            <a:avLst/>
          </a:prstGeom>
          <a:noFill/>
          <a:ln>
            <a:noFill/>
          </a:ln>
        </p:spPr>
        <p:txBody>
          <a:bodyPr anchorCtr="0" anchor="t" bIns="91425" lIns="91425" spcFirstLastPara="1" rIns="91425" wrap="square" tIns="91425">
            <a:spAutoFit/>
          </a:bodyPr>
          <a:lstStyle/>
          <a:p>
            <a:pPr indent="0" lvl="0" marL="0" rtl="0" algn="l">
              <a:lnSpc>
                <a:spcPct val="125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db.inventory.drop()</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25000"/>
              </a:lnSpc>
              <a:spcBef>
                <a:spcPts val="40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db.inventory.insertMany(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25000"/>
              </a:lnSpc>
              <a:spcBef>
                <a:spcPts val="400"/>
              </a:spcBef>
              <a:spcAft>
                <a:spcPts val="0"/>
              </a:spcAft>
              <a:buNone/>
            </a:pPr>
            <a:r>
              <a:rPr lang="en" sz="1100">
                <a:solidFill>
                  <a:srgbClr val="FAFBFC"/>
                </a:solidFill>
                <a:latin typeface="Source Code Pro Medium"/>
                <a:ea typeface="Source Code Pro Medium"/>
                <a:cs typeface="Source Code Pro Medium"/>
                <a:sym typeface="Source Code Pro Medium"/>
              </a:rPr>
              <a:t>  { item: "journal", status: "A", size: { h: 14, w: 21, uom: "cm" }, instock: [ { warehouse: "A", qty: 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25000"/>
              </a:lnSpc>
              <a:spcBef>
                <a:spcPts val="400"/>
              </a:spcBef>
              <a:spcAft>
                <a:spcPts val="0"/>
              </a:spcAft>
              <a:buNone/>
            </a:pPr>
            <a:r>
              <a:rPr lang="en" sz="1100">
                <a:solidFill>
                  <a:srgbClr val="FAFBFC"/>
                </a:solidFill>
                <a:latin typeface="Source Code Pro Medium"/>
                <a:ea typeface="Source Code Pro Medium"/>
                <a:cs typeface="Source Code Pro Medium"/>
                <a:sym typeface="Source Code Pro Medium"/>
              </a:rPr>
              <a:t>  { item: "notebook", status: "A",  size: { h: 8.5, w: 11, uom: "in" }, instock: [ { warehouse: "C", qty: 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25000"/>
              </a:lnSpc>
              <a:spcBef>
                <a:spcPts val="400"/>
              </a:spcBef>
              <a:spcAft>
                <a:spcPts val="0"/>
              </a:spcAft>
              <a:buNone/>
            </a:pPr>
            <a:r>
              <a:rPr lang="en" sz="1100">
                <a:solidFill>
                  <a:srgbClr val="FAFBFC"/>
                </a:solidFill>
                <a:latin typeface="Source Code Pro Medium"/>
                <a:ea typeface="Source Code Pro Medium"/>
                <a:cs typeface="Source Code Pro Medium"/>
                <a:sym typeface="Source Code Pro Medium"/>
              </a:rPr>
              <a:t>  { item: "paper", status: "D", size: { h: 8.5, w: 11, uom: "in" }, instock: [ { warehouse: "A", qty: 60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25000"/>
              </a:lnSpc>
              <a:spcBef>
                <a:spcPts val="400"/>
              </a:spcBef>
              <a:spcAft>
                <a:spcPts val="0"/>
              </a:spcAft>
              <a:buNone/>
            </a:pPr>
            <a:r>
              <a:rPr lang="en" sz="1100">
                <a:solidFill>
                  <a:srgbClr val="FAFBFC"/>
                </a:solidFill>
                <a:latin typeface="Source Code Pro Medium"/>
                <a:ea typeface="Source Code Pro Medium"/>
                <a:cs typeface="Source Code Pro Medium"/>
                <a:sym typeface="Source Code Pro Medium"/>
              </a:rPr>
              <a:t>  { item: "planner", status: "D", size: { h: 22.85, w: 30, uom: "cm" }, instock: [ { warehouse: "A", qty: 40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25000"/>
              </a:lnSpc>
              <a:spcBef>
                <a:spcPts val="400"/>
              </a:spcBef>
              <a:spcAft>
                <a:spcPts val="0"/>
              </a:spcAft>
              <a:buNone/>
            </a:pPr>
            <a:r>
              <a:rPr lang="en" sz="1100">
                <a:solidFill>
                  <a:srgbClr val="FAFBFC"/>
                </a:solidFill>
                <a:latin typeface="Source Code Pro Medium"/>
                <a:ea typeface="Source Code Pro Medium"/>
                <a:cs typeface="Source Code Pro Medium"/>
                <a:sym typeface="Source Code Pro Medium"/>
              </a:rPr>
              <a:t>  { item: "postcard", status: "A", size: { h: 10, w: 15.25, uom: "cm" }, instock: [ { warehouse: "B", qty: 15 }, { warehouse: "C", qty: 35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25000"/>
              </a:lnSpc>
              <a:spcBef>
                <a:spcPts val="400"/>
              </a:spcBef>
              <a:spcAft>
                <a:spcPts val="0"/>
              </a:spcAft>
              <a:buNone/>
            </a:pPr>
            <a:r>
              <a:rPr lang="en" sz="1100">
                <a:solidFill>
                  <a:srgbClr val="FAFBFC"/>
                </a:solidFill>
                <a:latin typeface="Source Code Pro Medium"/>
                <a:ea typeface="Source Code Pro Medium"/>
                <a:cs typeface="Source Code Pro Medium"/>
                <a:sym typeface="Source Code Pro Medium"/>
              </a:rPr>
              <a:t>]);</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25000"/>
              </a:lnSpc>
              <a:spcBef>
                <a:spcPts val="400"/>
              </a:spcBef>
              <a:spcAft>
                <a:spcPts val="400"/>
              </a:spcAft>
              <a:buNone/>
            </a:pPr>
            <a:r>
              <a:rPr lang="en" sz="1100">
                <a:solidFill>
                  <a:srgbClr val="FAFBFC"/>
                </a:solidFill>
                <a:latin typeface="Source Code Pro Medium"/>
                <a:ea typeface="Source Code Pro Medium"/>
                <a:cs typeface="Source Code Pro Medium"/>
                <a:sym typeface="Source Code Pro Medium"/>
              </a:rPr>
              <a:t>…</a:t>
            </a:r>
            <a:endParaRPr sz="1100">
              <a:solidFill>
                <a:srgbClr val="FAFBFC"/>
              </a:solidFill>
              <a:latin typeface="Source Code Pro Medium"/>
              <a:ea typeface="Source Code Pro Medium"/>
              <a:cs typeface="Source Code Pro Medium"/>
              <a:sym typeface="Source Code Pro Medium"/>
            </a:endParaRPr>
          </a:p>
        </p:txBody>
      </p:sp>
      <p:sp>
        <p:nvSpPr>
          <p:cNvPr id="5489" name="Google Shape;5489;p402"/>
          <p:cNvSpPr txBox="1"/>
          <p:nvPr/>
        </p:nvSpPr>
        <p:spPr>
          <a:xfrm>
            <a:off x="833500" y="4579325"/>
            <a:ext cx="52416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490" name="Google Shape;5490;p402"/>
          <p:cNvSpPr txBox="1"/>
          <p:nvPr/>
        </p:nvSpPr>
        <p:spPr>
          <a:xfrm>
            <a:off x="404575" y="362550"/>
            <a:ext cx="78186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Projection: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4" name="Shape 5494"/>
        <p:cNvGrpSpPr/>
        <p:nvPr/>
      </p:nvGrpSpPr>
      <p:grpSpPr>
        <a:xfrm>
          <a:off x="0" y="0"/>
          <a:ext cx="0" cy="0"/>
          <a:chOff x="0" y="0"/>
          <a:chExt cx="0" cy="0"/>
        </a:xfrm>
      </p:grpSpPr>
      <p:sp>
        <p:nvSpPr>
          <p:cNvPr id="5495" name="Google Shape;5495;p403"/>
          <p:cNvSpPr txBox="1"/>
          <p:nvPr/>
        </p:nvSpPr>
        <p:spPr>
          <a:xfrm>
            <a:off x="504200" y="1052450"/>
            <a:ext cx="79305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query using an implicit AND and OR</a:t>
            </a:r>
            <a:endParaRPr sz="1600">
              <a:solidFill>
                <a:srgbClr val="FAFBFC"/>
              </a:solidFill>
              <a:latin typeface="Lexend Deca Light"/>
              <a:ea typeface="Lexend Deca Light"/>
              <a:cs typeface="Lexend Deca Light"/>
              <a:sym typeface="Lexend Deca Light"/>
            </a:endParaRPr>
          </a:p>
        </p:txBody>
      </p:sp>
      <p:sp>
        <p:nvSpPr>
          <p:cNvPr id="5496" name="Google Shape;5496;p403"/>
          <p:cNvSpPr txBox="1"/>
          <p:nvPr/>
        </p:nvSpPr>
        <p:spPr>
          <a:xfrm>
            <a:off x="622725" y="1526950"/>
            <a:ext cx="7629300" cy="30270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a:t>
            </a:r>
            <a:r>
              <a:rPr lang="en" sz="1200">
                <a:solidFill>
                  <a:srgbClr val="0AD15C"/>
                </a:solidFill>
                <a:latin typeface="Source Code Pro Medium"/>
                <a:ea typeface="Source Code Pro Medium"/>
                <a:cs typeface="Source Code Pro Medium"/>
                <a:sym typeface="Source Code Pro Medium"/>
              </a:rPr>
              <a:t>status</a:t>
            </a:r>
            <a:r>
              <a:rPr lang="en" sz="1200">
                <a:solidFill>
                  <a:srgbClr val="FAFBFC"/>
                </a:solidFill>
                <a:latin typeface="Source Code Pro Medium"/>
                <a:ea typeface="Source Code Pro Medium"/>
                <a:cs typeface="Source Code Pro Medium"/>
                <a:sym typeface="Source Code Pro Medium"/>
              </a:rPr>
              <a:t>: "A" }, { </a:t>
            </a:r>
            <a:r>
              <a:rPr lang="en" sz="1200">
                <a:solidFill>
                  <a:srgbClr val="0AD15C"/>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0, </a:t>
            </a:r>
            <a:r>
              <a:rPr lang="en" sz="1200">
                <a:solidFill>
                  <a:srgbClr val="0AD15C"/>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1, "</a:t>
            </a:r>
            <a:r>
              <a:rPr lang="en" sz="1200">
                <a:solidFill>
                  <a:srgbClr val="0AD05B"/>
                </a:solidFill>
                <a:latin typeface="Source Code Pro Medium"/>
                <a:ea typeface="Source Code Pro Medium"/>
                <a:cs typeface="Source Code Pro Medium"/>
                <a:sym typeface="Source Code Pro Medium"/>
              </a:rPr>
              <a:t>instock.qty</a:t>
            </a:r>
            <a:r>
              <a:rPr lang="en" sz="1200">
                <a:solidFill>
                  <a:srgbClr val="FAFBFC"/>
                </a:solidFill>
                <a:latin typeface="Source Code Pro Medium"/>
                <a:ea typeface="Source Code Pro Medium"/>
                <a:cs typeface="Source Code Pro Medium"/>
                <a:sym typeface="Source Code Pro Medium"/>
              </a:rPr>
              <a:t>": 1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"journal", "</a:t>
            </a:r>
            <a:r>
              <a:rPr lang="en" sz="1200">
                <a:solidFill>
                  <a:srgbClr val="0AD05B"/>
                </a:solidFill>
                <a:latin typeface="Source Code Pro Medium"/>
                <a:ea typeface="Source Code Pro Medium"/>
                <a:cs typeface="Source Code Pro Medium"/>
                <a:sym typeface="Source Code Pro Medium"/>
              </a:rPr>
              <a:t>instock</a:t>
            </a:r>
            <a:r>
              <a:rPr lang="en" sz="1200">
                <a:solidFill>
                  <a:srgbClr val="FAFBFC"/>
                </a:solidFill>
                <a:latin typeface="Source Code Pro Medium"/>
                <a:ea typeface="Source Code Pro Medium"/>
                <a:cs typeface="Source Code Pro Medium"/>
                <a:sym typeface="Source Code Pro Medium"/>
              </a:rPr>
              <a:t>" : [ { "</a:t>
            </a:r>
            <a:r>
              <a:rPr lang="en" sz="1200">
                <a:solidFill>
                  <a:srgbClr val="0AD05B"/>
                </a:solidFill>
                <a:latin typeface="Source Code Pro Medium"/>
                <a:ea typeface="Source Code Pro Medium"/>
                <a:cs typeface="Source Code Pro Medium"/>
                <a:sym typeface="Source Code Pro Medium"/>
              </a:rPr>
              <a:t>qty</a:t>
            </a:r>
            <a:r>
              <a:rPr lang="en" sz="1200">
                <a:solidFill>
                  <a:srgbClr val="FAFBFC"/>
                </a:solidFill>
                <a:latin typeface="Source Code Pro Medium"/>
                <a:ea typeface="Source Code Pro Medium"/>
                <a:cs typeface="Source Code Pro Medium"/>
                <a:sym typeface="Source Code Pro Medium"/>
              </a:rPr>
              <a:t>" : 5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"notebook", "</a:t>
            </a:r>
            <a:r>
              <a:rPr lang="en" sz="1200">
                <a:solidFill>
                  <a:srgbClr val="0AD05B"/>
                </a:solidFill>
                <a:latin typeface="Source Code Pro Medium"/>
                <a:ea typeface="Source Code Pro Medium"/>
                <a:cs typeface="Source Code Pro Medium"/>
                <a:sym typeface="Source Code Pro Medium"/>
              </a:rPr>
              <a:t>instock</a:t>
            </a:r>
            <a:r>
              <a:rPr lang="en" sz="1200">
                <a:solidFill>
                  <a:srgbClr val="FAFBFC"/>
                </a:solidFill>
                <a:latin typeface="Source Code Pro Medium"/>
                <a:ea typeface="Source Code Pro Medium"/>
                <a:cs typeface="Source Code Pro Medium"/>
                <a:sym typeface="Source Code Pro Medium"/>
              </a:rPr>
              <a:t>" : [ { "</a:t>
            </a:r>
            <a:r>
              <a:rPr lang="en" sz="1200">
                <a:solidFill>
                  <a:srgbClr val="0AD05B"/>
                </a:solidFill>
                <a:latin typeface="Source Code Pro Medium"/>
                <a:ea typeface="Source Code Pro Medium"/>
                <a:cs typeface="Source Code Pro Medium"/>
                <a:sym typeface="Source Code Pro Medium"/>
              </a:rPr>
              <a:t>qty</a:t>
            </a:r>
            <a:r>
              <a:rPr lang="en" sz="1200">
                <a:solidFill>
                  <a:srgbClr val="FAFBFC"/>
                </a:solidFill>
                <a:latin typeface="Source Code Pro Medium"/>
                <a:ea typeface="Source Code Pro Medium"/>
                <a:cs typeface="Source Code Pro Medium"/>
                <a:sym typeface="Source Code Pro Medium"/>
              </a:rPr>
              <a:t>" : 5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"postcard", "</a:t>
            </a:r>
            <a:r>
              <a:rPr lang="en" sz="1200">
                <a:solidFill>
                  <a:srgbClr val="0AD05B"/>
                </a:solidFill>
                <a:latin typeface="Source Code Pro Medium"/>
                <a:ea typeface="Source Code Pro Medium"/>
                <a:cs typeface="Source Code Pro Medium"/>
                <a:sym typeface="Source Code Pro Medium"/>
              </a:rPr>
              <a:t>instock</a:t>
            </a:r>
            <a:r>
              <a:rPr lang="en" sz="1200">
                <a:solidFill>
                  <a:srgbClr val="FAFBFC"/>
                </a:solidFill>
                <a:latin typeface="Source Code Pro Medium"/>
                <a:ea typeface="Source Code Pro Medium"/>
                <a:cs typeface="Source Code Pro Medium"/>
                <a:sym typeface="Source Code Pro Medium"/>
              </a:rPr>
              <a:t>" : [ { "</a:t>
            </a:r>
            <a:r>
              <a:rPr lang="en" sz="1200">
                <a:solidFill>
                  <a:srgbClr val="0AD05B"/>
                </a:solidFill>
                <a:latin typeface="Source Code Pro Medium"/>
                <a:ea typeface="Source Code Pro Medium"/>
                <a:cs typeface="Source Code Pro Medium"/>
                <a:sym typeface="Source Code Pro Medium"/>
              </a:rPr>
              <a:t>qty</a:t>
            </a:r>
            <a:r>
              <a:rPr lang="en" sz="1200">
                <a:solidFill>
                  <a:srgbClr val="FAFBFC"/>
                </a:solidFill>
                <a:latin typeface="Source Code Pro Medium"/>
                <a:ea typeface="Source Code Pro Medium"/>
                <a:cs typeface="Source Code Pro Medium"/>
                <a:sym typeface="Source Code Pro Medium"/>
              </a:rPr>
              <a:t>" : 15 }, { "</a:t>
            </a:r>
            <a:r>
              <a:rPr lang="en" sz="1200">
                <a:solidFill>
                  <a:srgbClr val="0AD05B"/>
                </a:solidFill>
                <a:latin typeface="Source Code Pro Medium"/>
                <a:ea typeface="Source Code Pro Medium"/>
                <a:cs typeface="Source Code Pro Medium"/>
                <a:sym typeface="Source Code Pro Medium"/>
              </a:rPr>
              <a:t>qty</a:t>
            </a:r>
            <a:r>
              <a:rPr lang="en" sz="1200">
                <a:solidFill>
                  <a:srgbClr val="FAFBFC"/>
                </a:solidFill>
                <a:latin typeface="Source Code Pro Medium"/>
                <a:ea typeface="Source Code Pro Medium"/>
                <a:cs typeface="Source Code Pro Medium"/>
                <a:sym typeface="Source Code Pro Medium"/>
              </a:rPr>
              <a:t>" : 35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status: "A" }, { </a:t>
            </a:r>
            <a:r>
              <a:rPr lang="en" sz="1200">
                <a:solidFill>
                  <a:srgbClr val="E69138"/>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:0, </a:t>
            </a:r>
            <a:r>
              <a:rPr lang="en" sz="1200">
                <a:solidFill>
                  <a:srgbClr val="E69138"/>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1, "</a:t>
            </a:r>
            <a:r>
              <a:rPr lang="en" sz="1200">
                <a:solidFill>
                  <a:srgbClr val="0AD05B"/>
                </a:solidFill>
                <a:latin typeface="Source Code Pro Medium"/>
                <a:ea typeface="Source Code Pro Medium"/>
                <a:cs typeface="Source Code Pro Medium"/>
                <a:sym typeface="Source Code Pro Medium"/>
              </a:rPr>
              <a:t>size.uom</a:t>
            </a:r>
            <a:r>
              <a:rPr lang="en" sz="1200">
                <a:solidFill>
                  <a:srgbClr val="FAFBFC"/>
                </a:solidFill>
                <a:latin typeface="Source Code Pro Medium"/>
                <a:ea typeface="Source Code Pro Medium"/>
                <a:cs typeface="Source Code Pro Medium"/>
                <a:sym typeface="Source Code Pro Medium"/>
              </a:rPr>
              <a:t>": 1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"journal", "</a:t>
            </a:r>
            <a:r>
              <a:rPr lang="en" sz="1200">
                <a:solidFill>
                  <a:srgbClr val="0AD05B"/>
                </a:solidFill>
                <a:latin typeface="Source Code Pro Medium"/>
                <a:ea typeface="Source Code Pro Medium"/>
                <a:cs typeface="Source Code Pro Medium"/>
                <a:sym typeface="Source Code Pro Medium"/>
              </a:rPr>
              <a:t>size</a:t>
            </a:r>
            <a:r>
              <a:rPr lang="en" sz="1200">
                <a:solidFill>
                  <a:srgbClr val="FAFBFC"/>
                </a:solidFill>
                <a:latin typeface="Source Code Pro Medium"/>
                <a:ea typeface="Source Code Pro Medium"/>
                <a:cs typeface="Source Code Pro Medium"/>
                <a:sym typeface="Source Code Pro Medium"/>
              </a:rPr>
              <a:t>" : { "</a:t>
            </a:r>
            <a:r>
              <a:rPr lang="en" sz="1200">
                <a:solidFill>
                  <a:srgbClr val="0AD05B"/>
                </a:solidFill>
                <a:latin typeface="Source Code Pro Medium"/>
                <a:ea typeface="Source Code Pro Medium"/>
                <a:cs typeface="Source Code Pro Medium"/>
                <a:sym typeface="Source Code Pro Medium"/>
              </a:rPr>
              <a:t>uom</a:t>
            </a:r>
            <a:r>
              <a:rPr lang="en" sz="1200">
                <a:solidFill>
                  <a:srgbClr val="FAFBFC"/>
                </a:solidFill>
                <a:latin typeface="Source Code Pro Medium"/>
                <a:ea typeface="Source Code Pro Medium"/>
                <a:cs typeface="Source Code Pro Medium"/>
                <a:sym typeface="Source Code Pro Medium"/>
              </a:rPr>
              <a:t>" : "cm"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"notebook", "</a:t>
            </a:r>
            <a:r>
              <a:rPr lang="en" sz="1200">
                <a:solidFill>
                  <a:srgbClr val="0AD05B"/>
                </a:solidFill>
                <a:latin typeface="Source Code Pro Medium"/>
                <a:ea typeface="Source Code Pro Medium"/>
                <a:cs typeface="Source Code Pro Medium"/>
                <a:sym typeface="Source Code Pro Medium"/>
              </a:rPr>
              <a:t>size</a:t>
            </a:r>
            <a:r>
              <a:rPr lang="en" sz="1200">
                <a:solidFill>
                  <a:srgbClr val="FAFBFC"/>
                </a:solidFill>
                <a:latin typeface="Source Code Pro Medium"/>
                <a:ea typeface="Source Code Pro Medium"/>
                <a:cs typeface="Source Code Pro Medium"/>
                <a:sym typeface="Source Code Pro Medium"/>
              </a:rPr>
              <a:t>" : { "</a:t>
            </a:r>
            <a:r>
              <a:rPr lang="en" sz="1200">
                <a:solidFill>
                  <a:srgbClr val="0AD05B"/>
                </a:solidFill>
                <a:latin typeface="Source Code Pro Medium"/>
                <a:ea typeface="Source Code Pro Medium"/>
                <a:cs typeface="Source Code Pro Medium"/>
                <a:sym typeface="Source Code Pro Medium"/>
              </a:rPr>
              <a:t>uom</a:t>
            </a:r>
            <a:r>
              <a:rPr lang="en" sz="1200">
                <a:solidFill>
                  <a:srgbClr val="FAFBFC"/>
                </a:solidFill>
                <a:latin typeface="Source Code Pro Medium"/>
                <a:ea typeface="Source Code Pro Medium"/>
                <a:cs typeface="Source Code Pro Medium"/>
                <a:sym typeface="Source Code Pro Medium"/>
              </a:rPr>
              <a:t>" : "in"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80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"postcard", "</a:t>
            </a:r>
            <a:r>
              <a:rPr lang="en" sz="1200">
                <a:solidFill>
                  <a:srgbClr val="0AD05B"/>
                </a:solidFill>
                <a:latin typeface="Source Code Pro Medium"/>
                <a:ea typeface="Source Code Pro Medium"/>
                <a:cs typeface="Source Code Pro Medium"/>
                <a:sym typeface="Source Code Pro Medium"/>
              </a:rPr>
              <a:t>size</a:t>
            </a:r>
            <a:r>
              <a:rPr lang="en" sz="1200">
                <a:solidFill>
                  <a:srgbClr val="FAFBFC"/>
                </a:solidFill>
                <a:latin typeface="Source Code Pro Medium"/>
                <a:ea typeface="Source Code Pro Medium"/>
                <a:cs typeface="Source Code Pro Medium"/>
                <a:sym typeface="Source Code Pro Medium"/>
              </a:rPr>
              <a:t>" : { "</a:t>
            </a:r>
            <a:r>
              <a:rPr lang="en" sz="1200">
                <a:solidFill>
                  <a:srgbClr val="0AD05B"/>
                </a:solidFill>
                <a:latin typeface="Source Code Pro Medium"/>
                <a:ea typeface="Source Code Pro Medium"/>
                <a:cs typeface="Source Code Pro Medium"/>
                <a:sym typeface="Source Code Pro Medium"/>
              </a:rPr>
              <a:t>uom</a:t>
            </a:r>
            <a:r>
              <a:rPr lang="en" sz="1200">
                <a:solidFill>
                  <a:srgbClr val="FAFBFC"/>
                </a:solidFill>
                <a:latin typeface="Source Code Pro Medium"/>
                <a:ea typeface="Source Code Pro Medium"/>
                <a:cs typeface="Source Code Pro Medium"/>
                <a:sym typeface="Source Code Pro Medium"/>
              </a:rPr>
              <a:t>" : "cm" } }</a:t>
            </a:r>
            <a:endParaRPr sz="1000">
              <a:solidFill>
                <a:srgbClr val="FAFBFC"/>
              </a:solidFill>
              <a:latin typeface="Source Code Pro Medium"/>
              <a:ea typeface="Source Code Pro Medium"/>
              <a:cs typeface="Source Code Pro Medium"/>
              <a:sym typeface="Source Code Pro Medium"/>
            </a:endParaRPr>
          </a:p>
        </p:txBody>
      </p:sp>
      <p:sp>
        <p:nvSpPr>
          <p:cNvPr id="5497" name="Google Shape;5497;p403"/>
          <p:cNvSpPr txBox="1"/>
          <p:nvPr/>
        </p:nvSpPr>
        <p:spPr>
          <a:xfrm>
            <a:off x="504200" y="362550"/>
            <a:ext cx="7203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Projection: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1" name="Shape 5501"/>
        <p:cNvGrpSpPr/>
        <p:nvPr/>
      </p:nvGrpSpPr>
      <p:grpSpPr>
        <a:xfrm>
          <a:off x="0" y="0"/>
          <a:ext cx="0" cy="0"/>
          <a:chOff x="0" y="0"/>
          <a:chExt cx="0" cy="0"/>
        </a:xfrm>
      </p:grpSpPr>
      <p:sp>
        <p:nvSpPr>
          <p:cNvPr id="5502" name="Google Shape;5502;p404"/>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6" name="Shape 5506"/>
        <p:cNvGrpSpPr/>
        <p:nvPr/>
      </p:nvGrpSpPr>
      <p:grpSpPr>
        <a:xfrm>
          <a:off x="0" y="0"/>
          <a:ext cx="0" cy="0"/>
          <a:chOff x="0" y="0"/>
          <a:chExt cx="0" cy="0"/>
        </a:xfrm>
      </p:grpSpPr>
      <p:sp>
        <p:nvSpPr>
          <p:cNvPr id="5507" name="Google Shape;5507;p40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508" name="Google Shape;5508;p40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projections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Cannot have an empty projection document</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Cannot be used with dot notation</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Can be used for auditing</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Can set multiple fields for projection</a:t>
            </a:r>
            <a:endParaRPr/>
          </a:p>
        </p:txBody>
      </p:sp>
      <p:sp>
        <p:nvSpPr>
          <p:cNvPr id="5509" name="Google Shape;5509;p405"/>
          <p:cNvSpPr/>
          <p:nvPr/>
        </p:nvSpPr>
        <p:spPr>
          <a:xfrm>
            <a:off x="618707" y="1983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405"/>
          <p:cNvSpPr/>
          <p:nvPr/>
        </p:nvSpPr>
        <p:spPr>
          <a:xfrm>
            <a:off x="618707" y="25173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405"/>
          <p:cNvSpPr/>
          <p:nvPr/>
        </p:nvSpPr>
        <p:spPr>
          <a:xfrm>
            <a:off x="618707" y="30507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405"/>
          <p:cNvSpPr/>
          <p:nvPr/>
        </p:nvSpPr>
        <p:spPr>
          <a:xfrm>
            <a:off x="618707" y="3584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6" name="Shape 5516"/>
        <p:cNvGrpSpPr/>
        <p:nvPr/>
      </p:nvGrpSpPr>
      <p:grpSpPr>
        <a:xfrm>
          <a:off x="0" y="0"/>
          <a:ext cx="0" cy="0"/>
          <a:chOff x="0" y="0"/>
          <a:chExt cx="0" cy="0"/>
        </a:xfrm>
      </p:grpSpPr>
      <p:sp>
        <p:nvSpPr>
          <p:cNvPr id="5517" name="Google Shape;5517;p40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518" name="Google Shape;5518;p40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projections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Cannot have an empty projection document</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Cannot be used with dot notation</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Can be used for auditing</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Can set multiple fields for projection</a:t>
            </a:r>
            <a:endParaRPr/>
          </a:p>
        </p:txBody>
      </p:sp>
      <p:grpSp>
        <p:nvGrpSpPr>
          <p:cNvPr id="5519" name="Google Shape;5519;p406"/>
          <p:cNvGrpSpPr/>
          <p:nvPr/>
        </p:nvGrpSpPr>
        <p:grpSpPr>
          <a:xfrm>
            <a:off x="618747" y="3051834"/>
            <a:ext cx="257927" cy="228630"/>
            <a:chOff x="4257004" y="1518516"/>
            <a:chExt cx="219457" cy="219457"/>
          </a:xfrm>
        </p:grpSpPr>
        <p:sp>
          <p:nvSpPr>
            <p:cNvPr id="5520" name="Google Shape;5520;p40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1" name="Google Shape;5521;p406"/>
            <p:cNvGrpSpPr/>
            <p:nvPr/>
          </p:nvGrpSpPr>
          <p:grpSpPr>
            <a:xfrm>
              <a:off x="4320202" y="1582322"/>
              <a:ext cx="92712" cy="92091"/>
              <a:chOff x="4320202" y="1582322"/>
              <a:chExt cx="92712" cy="92091"/>
            </a:xfrm>
          </p:grpSpPr>
          <p:sp>
            <p:nvSpPr>
              <p:cNvPr id="5522" name="Google Shape;5522;p40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40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4" name="Google Shape;5524;p406"/>
          <p:cNvGrpSpPr/>
          <p:nvPr/>
        </p:nvGrpSpPr>
        <p:grpSpPr>
          <a:xfrm>
            <a:off x="618707" y="3565810"/>
            <a:ext cx="230860" cy="230824"/>
            <a:chOff x="3461391" y="1518516"/>
            <a:chExt cx="219470" cy="219457"/>
          </a:xfrm>
        </p:grpSpPr>
        <p:sp>
          <p:nvSpPr>
            <p:cNvPr id="5525" name="Google Shape;5525;p40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40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7" name="Google Shape;5527;p406"/>
          <p:cNvGrpSpPr/>
          <p:nvPr/>
        </p:nvGrpSpPr>
        <p:grpSpPr>
          <a:xfrm>
            <a:off x="618747" y="2518434"/>
            <a:ext cx="257927" cy="228630"/>
            <a:chOff x="4257004" y="1518516"/>
            <a:chExt cx="219457" cy="219457"/>
          </a:xfrm>
        </p:grpSpPr>
        <p:sp>
          <p:nvSpPr>
            <p:cNvPr id="5528" name="Google Shape;5528;p40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9" name="Google Shape;5529;p406"/>
            <p:cNvGrpSpPr/>
            <p:nvPr/>
          </p:nvGrpSpPr>
          <p:grpSpPr>
            <a:xfrm>
              <a:off x="4320202" y="1582322"/>
              <a:ext cx="92712" cy="92091"/>
              <a:chOff x="4320202" y="1582322"/>
              <a:chExt cx="92712" cy="92091"/>
            </a:xfrm>
          </p:grpSpPr>
          <p:sp>
            <p:nvSpPr>
              <p:cNvPr id="5530" name="Google Shape;5530;p40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40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32" name="Google Shape;5532;p406"/>
          <p:cNvGrpSpPr/>
          <p:nvPr/>
        </p:nvGrpSpPr>
        <p:grpSpPr>
          <a:xfrm>
            <a:off x="618747" y="1985034"/>
            <a:ext cx="257927" cy="228630"/>
            <a:chOff x="4257004" y="1518516"/>
            <a:chExt cx="219457" cy="219457"/>
          </a:xfrm>
        </p:grpSpPr>
        <p:sp>
          <p:nvSpPr>
            <p:cNvPr id="5533" name="Google Shape;5533;p40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4" name="Google Shape;5534;p406"/>
            <p:cNvGrpSpPr/>
            <p:nvPr/>
          </p:nvGrpSpPr>
          <p:grpSpPr>
            <a:xfrm>
              <a:off x="4320202" y="1582322"/>
              <a:ext cx="92712" cy="92091"/>
              <a:chOff x="4320202" y="1582322"/>
              <a:chExt cx="92712" cy="92091"/>
            </a:xfrm>
          </p:grpSpPr>
          <p:sp>
            <p:nvSpPr>
              <p:cNvPr id="5535" name="Google Shape;5535;p40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40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0" name="Shape 5540"/>
        <p:cNvGrpSpPr/>
        <p:nvPr/>
      </p:nvGrpSpPr>
      <p:grpSpPr>
        <a:xfrm>
          <a:off x="0" y="0"/>
          <a:ext cx="0" cy="0"/>
          <a:chOff x="0" y="0"/>
          <a:chExt cx="0" cy="0"/>
        </a:xfrm>
      </p:grpSpPr>
      <p:sp>
        <p:nvSpPr>
          <p:cNvPr id="5541" name="Google Shape;5541;p40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542" name="Google Shape;5542;p407"/>
          <p:cNvSpPr txBox="1"/>
          <p:nvPr>
            <p:ph idx="2" type="title"/>
          </p:nvPr>
        </p:nvSpPr>
        <p:spPr>
          <a:xfrm>
            <a:off x="622725" y="1414625"/>
            <a:ext cx="48966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Medium"/>
                <a:ea typeface="Lexend Deca Medium"/>
                <a:cs typeface="Lexend Deca Medium"/>
                <a:sym typeface="Lexend Deca Medium"/>
              </a:rPr>
              <a:t>Which of the following are true for projections in MQL?</a:t>
            </a:r>
            <a:endParaRPr sz="1800">
              <a:solidFill>
                <a:srgbClr val="B3BBC1"/>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Cannot have an empty projection document</a:t>
            </a:r>
            <a:endParaRPr sz="1800">
              <a:solidFill>
                <a:srgbClr val="1A1A1A"/>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Cannot be used with dot notation</a:t>
            </a:r>
            <a:endParaRPr sz="1800">
              <a:solidFill>
                <a:srgbClr val="B3BBC1"/>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Can be used for auditing</a:t>
            </a:r>
            <a:endParaRPr sz="1800">
              <a:solidFill>
                <a:srgbClr val="B3BBC1"/>
              </a:solidFill>
            </a:endParaRPr>
          </a:p>
          <a:p>
            <a:pPr indent="-228600" lvl="1" marL="742950" rtl="0" algn="l">
              <a:lnSpc>
                <a:spcPct val="110000"/>
              </a:lnSpc>
              <a:spcBef>
                <a:spcPts val="1500"/>
              </a:spcBef>
              <a:spcAft>
                <a:spcPts val="1500"/>
              </a:spcAft>
              <a:buClr>
                <a:srgbClr val="B3BBC1"/>
              </a:buClr>
              <a:buSzPts val="1800"/>
              <a:buFont typeface="Lexend Deca Light"/>
              <a:buAutoNum type="alphaUcPeriod"/>
            </a:pPr>
            <a:r>
              <a:rPr lang="en" sz="1800">
                <a:solidFill>
                  <a:srgbClr val="B3BBC1"/>
                </a:solidFill>
              </a:rPr>
              <a:t>Can set multiple fields for projection</a:t>
            </a:r>
            <a:endParaRPr sz="1200">
              <a:solidFill>
                <a:srgbClr val="B3BBC1"/>
              </a:solidFill>
            </a:endParaRPr>
          </a:p>
        </p:txBody>
      </p:sp>
      <p:grpSp>
        <p:nvGrpSpPr>
          <p:cNvPr id="5543" name="Google Shape;5543;p407"/>
          <p:cNvGrpSpPr/>
          <p:nvPr/>
        </p:nvGrpSpPr>
        <p:grpSpPr>
          <a:xfrm>
            <a:off x="618795" y="3506847"/>
            <a:ext cx="257927" cy="230824"/>
            <a:chOff x="4257004" y="1518516"/>
            <a:chExt cx="219457" cy="219457"/>
          </a:xfrm>
        </p:grpSpPr>
        <p:sp>
          <p:nvSpPr>
            <p:cNvPr id="5544" name="Google Shape;5544;p40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5" name="Google Shape;5545;p407"/>
            <p:cNvGrpSpPr/>
            <p:nvPr/>
          </p:nvGrpSpPr>
          <p:grpSpPr>
            <a:xfrm>
              <a:off x="4320202" y="1582322"/>
              <a:ext cx="92712" cy="92091"/>
              <a:chOff x="4320202" y="1582322"/>
              <a:chExt cx="92712" cy="92091"/>
            </a:xfrm>
          </p:grpSpPr>
          <p:sp>
            <p:nvSpPr>
              <p:cNvPr id="5546" name="Google Shape;5546;p40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40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48" name="Google Shape;5548;p407"/>
          <p:cNvGrpSpPr/>
          <p:nvPr/>
        </p:nvGrpSpPr>
        <p:grpSpPr>
          <a:xfrm>
            <a:off x="618707" y="4023010"/>
            <a:ext cx="230860" cy="230824"/>
            <a:chOff x="3461391" y="1518516"/>
            <a:chExt cx="219470" cy="219457"/>
          </a:xfrm>
        </p:grpSpPr>
        <p:sp>
          <p:nvSpPr>
            <p:cNvPr id="5549" name="Google Shape;5549;p40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40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1" name="Google Shape;5551;p407"/>
          <p:cNvGrpSpPr/>
          <p:nvPr/>
        </p:nvGrpSpPr>
        <p:grpSpPr>
          <a:xfrm>
            <a:off x="618747" y="2975634"/>
            <a:ext cx="257927" cy="228630"/>
            <a:chOff x="4257004" y="1518516"/>
            <a:chExt cx="219457" cy="219457"/>
          </a:xfrm>
        </p:grpSpPr>
        <p:sp>
          <p:nvSpPr>
            <p:cNvPr id="5552" name="Google Shape;5552;p40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3" name="Google Shape;5553;p407"/>
            <p:cNvGrpSpPr/>
            <p:nvPr/>
          </p:nvGrpSpPr>
          <p:grpSpPr>
            <a:xfrm>
              <a:off x="4320202" y="1582322"/>
              <a:ext cx="92712" cy="92091"/>
              <a:chOff x="4320202" y="1582322"/>
              <a:chExt cx="92712" cy="92091"/>
            </a:xfrm>
          </p:grpSpPr>
          <p:sp>
            <p:nvSpPr>
              <p:cNvPr id="5554" name="Google Shape;5554;p40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40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56" name="Google Shape;5556;p407"/>
          <p:cNvGrpSpPr/>
          <p:nvPr/>
        </p:nvGrpSpPr>
        <p:grpSpPr>
          <a:xfrm>
            <a:off x="618747" y="2213634"/>
            <a:ext cx="257927" cy="228630"/>
            <a:chOff x="4257004" y="1518516"/>
            <a:chExt cx="219457" cy="219457"/>
          </a:xfrm>
        </p:grpSpPr>
        <p:sp>
          <p:nvSpPr>
            <p:cNvPr id="5557" name="Google Shape;5557;p40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8" name="Google Shape;5558;p407"/>
            <p:cNvGrpSpPr/>
            <p:nvPr/>
          </p:nvGrpSpPr>
          <p:grpSpPr>
            <a:xfrm>
              <a:off x="4320202" y="1582322"/>
              <a:ext cx="92712" cy="92091"/>
              <a:chOff x="4320202" y="1582322"/>
              <a:chExt cx="92712" cy="92091"/>
            </a:xfrm>
          </p:grpSpPr>
          <p:sp>
            <p:nvSpPr>
              <p:cNvPr id="5559" name="Google Shape;5559;p40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40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61" name="Google Shape;5561;p407"/>
          <p:cNvSpPr txBox="1"/>
          <p:nvPr/>
        </p:nvSpPr>
        <p:spPr>
          <a:xfrm>
            <a:off x="5702850" y="2132975"/>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An empty document simply returns all the fields in the document.</a:t>
            </a:r>
            <a:endParaRPr>
              <a:latin typeface="Lexend Deca Light"/>
              <a:ea typeface="Lexend Deca Light"/>
              <a:cs typeface="Lexend Deca Light"/>
              <a:sym typeface="Lexend Deca Light"/>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65" name="Shape 5565"/>
        <p:cNvGrpSpPr/>
        <p:nvPr/>
      </p:nvGrpSpPr>
      <p:grpSpPr>
        <a:xfrm>
          <a:off x="0" y="0"/>
          <a:ext cx="0" cy="0"/>
          <a:chOff x="0" y="0"/>
          <a:chExt cx="0" cy="0"/>
        </a:xfrm>
      </p:grpSpPr>
      <p:sp>
        <p:nvSpPr>
          <p:cNvPr id="5566" name="Google Shape;5566;p40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567" name="Google Shape;5567;p408"/>
          <p:cNvSpPr txBox="1"/>
          <p:nvPr>
            <p:ph idx="2" type="title"/>
          </p:nvPr>
        </p:nvSpPr>
        <p:spPr>
          <a:xfrm>
            <a:off x="622725" y="1414625"/>
            <a:ext cx="3946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700">
                <a:solidFill>
                  <a:srgbClr val="B3BBC1"/>
                </a:solidFill>
                <a:latin typeface="Lexend Deca Medium"/>
                <a:ea typeface="Lexend Deca Medium"/>
                <a:cs typeface="Lexend Deca Medium"/>
                <a:sym typeface="Lexend Deca Medium"/>
              </a:rPr>
              <a:t>Which of the following are true for projections in MQL?</a:t>
            </a:r>
            <a:endParaRPr sz="1700">
              <a:solidFill>
                <a:srgbClr val="B3BBC1"/>
              </a:solidFill>
              <a:latin typeface="Lexend Deca Medium"/>
              <a:ea typeface="Lexend Deca Medium"/>
              <a:cs typeface="Lexend Deca Medium"/>
              <a:sym typeface="Lexend Deca Medium"/>
            </a:endParaRPr>
          </a:p>
          <a:p>
            <a:pPr indent="-222250" lvl="1" marL="742950"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rPr>
              <a:t>Cannot have an empty projection document</a:t>
            </a:r>
            <a:endParaRPr sz="1700">
              <a:solidFill>
                <a:srgbClr val="B3BBC1"/>
              </a:solidFill>
            </a:endParaRPr>
          </a:p>
          <a:p>
            <a:pPr indent="-222250" lvl="1" marL="742950" rtl="0" algn="l">
              <a:lnSpc>
                <a:spcPct val="110000"/>
              </a:lnSpc>
              <a:spcBef>
                <a:spcPts val="1500"/>
              </a:spcBef>
              <a:spcAft>
                <a:spcPts val="0"/>
              </a:spcAft>
              <a:buClr>
                <a:srgbClr val="15232E"/>
              </a:buClr>
              <a:buSzPts val="1700"/>
              <a:buFont typeface="Lexend Deca Light"/>
              <a:buAutoNum type="alphaUcPeriod"/>
            </a:pPr>
            <a:r>
              <a:rPr lang="en" sz="1700">
                <a:solidFill>
                  <a:srgbClr val="1A1A1A"/>
                </a:solidFill>
              </a:rPr>
              <a:t>Cannot be used with dot notation</a:t>
            </a:r>
            <a:endParaRPr sz="1700">
              <a:solidFill>
                <a:srgbClr val="1A1A1A"/>
              </a:solidFill>
            </a:endParaRPr>
          </a:p>
          <a:p>
            <a:pPr indent="-222250" lvl="1" marL="742950"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rPr>
              <a:t>Can be used for auditing</a:t>
            </a:r>
            <a:endParaRPr sz="1700">
              <a:solidFill>
                <a:srgbClr val="B3BBC1"/>
              </a:solidFill>
            </a:endParaRPr>
          </a:p>
          <a:p>
            <a:pPr indent="-222250" lvl="1" marL="742950" rtl="0" algn="l">
              <a:lnSpc>
                <a:spcPct val="110000"/>
              </a:lnSpc>
              <a:spcBef>
                <a:spcPts val="1500"/>
              </a:spcBef>
              <a:spcAft>
                <a:spcPts val="1500"/>
              </a:spcAft>
              <a:buClr>
                <a:srgbClr val="B3BBC1"/>
              </a:buClr>
              <a:buSzPts val="1700"/>
              <a:buFont typeface="Lexend Deca Light"/>
              <a:buAutoNum type="alphaUcPeriod"/>
            </a:pPr>
            <a:r>
              <a:rPr lang="en" sz="1700">
                <a:solidFill>
                  <a:srgbClr val="B3BBC1"/>
                </a:solidFill>
              </a:rPr>
              <a:t>Can set multiple fields for projection</a:t>
            </a:r>
            <a:endParaRPr sz="1100">
              <a:solidFill>
                <a:srgbClr val="B3BBC1"/>
              </a:solidFill>
            </a:endParaRPr>
          </a:p>
        </p:txBody>
      </p:sp>
      <p:grpSp>
        <p:nvGrpSpPr>
          <p:cNvPr id="5568" name="Google Shape;5568;p408"/>
          <p:cNvGrpSpPr/>
          <p:nvPr/>
        </p:nvGrpSpPr>
        <p:grpSpPr>
          <a:xfrm>
            <a:off x="618747" y="3661434"/>
            <a:ext cx="257927" cy="228630"/>
            <a:chOff x="4257004" y="1518516"/>
            <a:chExt cx="219457" cy="219457"/>
          </a:xfrm>
        </p:grpSpPr>
        <p:sp>
          <p:nvSpPr>
            <p:cNvPr id="5569" name="Google Shape;5569;p40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0" name="Google Shape;5570;p408"/>
            <p:cNvGrpSpPr/>
            <p:nvPr/>
          </p:nvGrpSpPr>
          <p:grpSpPr>
            <a:xfrm>
              <a:off x="4320202" y="1582322"/>
              <a:ext cx="92712" cy="92091"/>
              <a:chOff x="4320202" y="1582322"/>
              <a:chExt cx="92712" cy="92091"/>
            </a:xfrm>
          </p:grpSpPr>
          <p:sp>
            <p:nvSpPr>
              <p:cNvPr id="5571" name="Google Shape;5571;p40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40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3" name="Google Shape;5573;p408"/>
          <p:cNvGrpSpPr/>
          <p:nvPr/>
        </p:nvGrpSpPr>
        <p:grpSpPr>
          <a:xfrm>
            <a:off x="618707" y="4175410"/>
            <a:ext cx="230860" cy="230824"/>
            <a:chOff x="3461391" y="1518516"/>
            <a:chExt cx="219470" cy="219457"/>
          </a:xfrm>
        </p:grpSpPr>
        <p:sp>
          <p:nvSpPr>
            <p:cNvPr id="5574" name="Google Shape;5574;p40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40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6" name="Google Shape;5576;p408"/>
          <p:cNvGrpSpPr/>
          <p:nvPr/>
        </p:nvGrpSpPr>
        <p:grpSpPr>
          <a:xfrm>
            <a:off x="618747" y="2975634"/>
            <a:ext cx="257927" cy="228630"/>
            <a:chOff x="4257004" y="1518516"/>
            <a:chExt cx="219457" cy="219457"/>
          </a:xfrm>
        </p:grpSpPr>
        <p:sp>
          <p:nvSpPr>
            <p:cNvPr id="5577" name="Google Shape;5577;p40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8" name="Google Shape;5578;p408"/>
            <p:cNvGrpSpPr/>
            <p:nvPr/>
          </p:nvGrpSpPr>
          <p:grpSpPr>
            <a:xfrm>
              <a:off x="4320202" y="1582322"/>
              <a:ext cx="92712" cy="92091"/>
              <a:chOff x="4320202" y="1582322"/>
              <a:chExt cx="92712" cy="92091"/>
            </a:xfrm>
          </p:grpSpPr>
          <p:sp>
            <p:nvSpPr>
              <p:cNvPr id="5579" name="Google Shape;5579;p40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40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81" name="Google Shape;5581;p408"/>
          <p:cNvGrpSpPr/>
          <p:nvPr/>
        </p:nvGrpSpPr>
        <p:grpSpPr>
          <a:xfrm>
            <a:off x="618747" y="2213634"/>
            <a:ext cx="257927" cy="228630"/>
            <a:chOff x="4257004" y="1518516"/>
            <a:chExt cx="219457" cy="219457"/>
          </a:xfrm>
        </p:grpSpPr>
        <p:sp>
          <p:nvSpPr>
            <p:cNvPr id="5582" name="Google Shape;5582;p40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3" name="Google Shape;5583;p408"/>
            <p:cNvGrpSpPr/>
            <p:nvPr/>
          </p:nvGrpSpPr>
          <p:grpSpPr>
            <a:xfrm>
              <a:off x="4320202" y="1582322"/>
              <a:ext cx="92712" cy="92091"/>
              <a:chOff x="4320202" y="1582322"/>
              <a:chExt cx="92712" cy="92091"/>
            </a:xfrm>
          </p:grpSpPr>
          <p:sp>
            <p:nvSpPr>
              <p:cNvPr id="5584" name="Google Shape;5584;p40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40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86" name="Google Shape;5586;p408"/>
          <p:cNvSpPr txBox="1"/>
          <p:nvPr/>
        </p:nvSpPr>
        <p:spPr>
          <a:xfrm>
            <a:off x="5447200" y="2550575"/>
            <a:ext cx="3000000" cy="10713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Dot notation is usable with projections.</a:t>
            </a:r>
            <a:endParaRPr>
              <a:latin typeface="Lexend Deca Light"/>
              <a:ea typeface="Lexend Deca Light"/>
              <a:cs typeface="Lexend Deca Light"/>
              <a:sym typeface="Lexend Deca Light"/>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0" name="Shape 5590"/>
        <p:cNvGrpSpPr/>
        <p:nvPr/>
      </p:nvGrpSpPr>
      <p:grpSpPr>
        <a:xfrm>
          <a:off x="0" y="0"/>
          <a:ext cx="0" cy="0"/>
          <a:chOff x="0" y="0"/>
          <a:chExt cx="0" cy="0"/>
        </a:xfrm>
      </p:grpSpPr>
      <p:sp>
        <p:nvSpPr>
          <p:cNvPr id="5591" name="Google Shape;5591;p40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592" name="Google Shape;5592;p409"/>
          <p:cNvSpPr txBox="1"/>
          <p:nvPr>
            <p:ph idx="2" type="title"/>
          </p:nvPr>
        </p:nvSpPr>
        <p:spPr>
          <a:xfrm>
            <a:off x="622725" y="1414625"/>
            <a:ext cx="3946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700">
                <a:solidFill>
                  <a:srgbClr val="B3BBC1"/>
                </a:solidFill>
                <a:latin typeface="Lexend Deca Medium"/>
                <a:ea typeface="Lexend Deca Medium"/>
                <a:cs typeface="Lexend Deca Medium"/>
                <a:sym typeface="Lexend Deca Medium"/>
              </a:rPr>
              <a:t>Which of the following are true for projections in MQL?</a:t>
            </a:r>
            <a:endParaRPr sz="1700">
              <a:solidFill>
                <a:srgbClr val="B3BBC1"/>
              </a:solidFill>
              <a:latin typeface="Lexend Deca Medium"/>
              <a:ea typeface="Lexend Deca Medium"/>
              <a:cs typeface="Lexend Deca Medium"/>
              <a:sym typeface="Lexend Deca Medium"/>
            </a:endParaRPr>
          </a:p>
          <a:p>
            <a:pPr indent="-222250" lvl="1" marL="742950"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rPr>
              <a:t>Cannot have an empty projection document</a:t>
            </a:r>
            <a:endParaRPr sz="1700">
              <a:solidFill>
                <a:srgbClr val="B3BBC1"/>
              </a:solidFill>
            </a:endParaRPr>
          </a:p>
          <a:p>
            <a:pPr indent="-222250" lvl="1" marL="742950"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rPr>
              <a:t>Cannot be used with dot notation</a:t>
            </a:r>
            <a:endParaRPr sz="1700">
              <a:solidFill>
                <a:srgbClr val="B3BBC1"/>
              </a:solidFill>
            </a:endParaRPr>
          </a:p>
          <a:p>
            <a:pPr indent="-222250" lvl="1" marL="742950" rtl="0" algn="l">
              <a:lnSpc>
                <a:spcPct val="110000"/>
              </a:lnSpc>
              <a:spcBef>
                <a:spcPts val="1500"/>
              </a:spcBef>
              <a:spcAft>
                <a:spcPts val="0"/>
              </a:spcAft>
              <a:buClr>
                <a:schemeClr val="dk1"/>
              </a:buClr>
              <a:buSzPts val="1700"/>
              <a:buFont typeface="Lexend Deca Light"/>
              <a:buAutoNum type="alphaUcPeriod"/>
            </a:pPr>
            <a:r>
              <a:rPr lang="en" sz="1700"/>
              <a:t>Can be used for auditing</a:t>
            </a:r>
            <a:endParaRPr sz="1700"/>
          </a:p>
          <a:p>
            <a:pPr indent="-222250" lvl="1" marL="742950" rtl="0" algn="l">
              <a:lnSpc>
                <a:spcPct val="110000"/>
              </a:lnSpc>
              <a:spcBef>
                <a:spcPts val="1500"/>
              </a:spcBef>
              <a:spcAft>
                <a:spcPts val="1500"/>
              </a:spcAft>
              <a:buClr>
                <a:srgbClr val="B3BBC1"/>
              </a:buClr>
              <a:buSzPts val="1700"/>
              <a:buFont typeface="Lexend Deca Light"/>
              <a:buAutoNum type="alphaUcPeriod"/>
            </a:pPr>
            <a:r>
              <a:rPr lang="en" sz="1700">
                <a:solidFill>
                  <a:srgbClr val="B3BBC1"/>
                </a:solidFill>
              </a:rPr>
              <a:t>Can set multiple fields for projection</a:t>
            </a:r>
            <a:endParaRPr sz="1100">
              <a:solidFill>
                <a:srgbClr val="B3BBC1"/>
              </a:solidFill>
            </a:endParaRPr>
          </a:p>
        </p:txBody>
      </p:sp>
      <p:grpSp>
        <p:nvGrpSpPr>
          <p:cNvPr id="5593" name="Google Shape;5593;p409"/>
          <p:cNvGrpSpPr/>
          <p:nvPr/>
        </p:nvGrpSpPr>
        <p:grpSpPr>
          <a:xfrm>
            <a:off x="618747" y="3661434"/>
            <a:ext cx="257927" cy="228630"/>
            <a:chOff x="4257004" y="1518516"/>
            <a:chExt cx="219457" cy="219457"/>
          </a:xfrm>
        </p:grpSpPr>
        <p:sp>
          <p:nvSpPr>
            <p:cNvPr id="5594" name="Google Shape;5594;p40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5" name="Google Shape;5595;p409"/>
            <p:cNvGrpSpPr/>
            <p:nvPr/>
          </p:nvGrpSpPr>
          <p:grpSpPr>
            <a:xfrm>
              <a:off x="4320202" y="1582322"/>
              <a:ext cx="92712" cy="92091"/>
              <a:chOff x="4320202" y="1582322"/>
              <a:chExt cx="92712" cy="92091"/>
            </a:xfrm>
          </p:grpSpPr>
          <p:sp>
            <p:nvSpPr>
              <p:cNvPr id="5596" name="Google Shape;5596;p40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40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8" name="Google Shape;5598;p409"/>
          <p:cNvGrpSpPr/>
          <p:nvPr/>
        </p:nvGrpSpPr>
        <p:grpSpPr>
          <a:xfrm>
            <a:off x="618707" y="4175410"/>
            <a:ext cx="230860" cy="230824"/>
            <a:chOff x="3461391" y="1518516"/>
            <a:chExt cx="219470" cy="219457"/>
          </a:xfrm>
        </p:grpSpPr>
        <p:sp>
          <p:nvSpPr>
            <p:cNvPr id="5599" name="Google Shape;5599;p40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40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409"/>
          <p:cNvGrpSpPr/>
          <p:nvPr/>
        </p:nvGrpSpPr>
        <p:grpSpPr>
          <a:xfrm>
            <a:off x="618747" y="2975634"/>
            <a:ext cx="257927" cy="228630"/>
            <a:chOff x="4257004" y="1518516"/>
            <a:chExt cx="219457" cy="219457"/>
          </a:xfrm>
        </p:grpSpPr>
        <p:sp>
          <p:nvSpPr>
            <p:cNvPr id="5602" name="Google Shape;5602;p40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3" name="Google Shape;5603;p409"/>
            <p:cNvGrpSpPr/>
            <p:nvPr/>
          </p:nvGrpSpPr>
          <p:grpSpPr>
            <a:xfrm>
              <a:off x="4320202" y="1582322"/>
              <a:ext cx="92712" cy="92091"/>
              <a:chOff x="4320202" y="1582322"/>
              <a:chExt cx="92712" cy="92091"/>
            </a:xfrm>
          </p:grpSpPr>
          <p:sp>
            <p:nvSpPr>
              <p:cNvPr id="5604" name="Google Shape;5604;p40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40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6" name="Google Shape;5606;p409"/>
          <p:cNvGrpSpPr/>
          <p:nvPr/>
        </p:nvGrpSpPr>
        <p:grpSpPr>
          <a:xfrm>
            <a:off x="618747" y="2213634"/>
            <a:ext cx="257927" cy="228630"/>
            <a:chOff x="4257004" y="1518516"/>
            <a:chExt cx="219457" cy="219457"/>
          </a:xfrm>
        </p:grpSpPr>
        <p:sp>
          <p:nvSpPr>
            <p:cNvPr id="5607" name="Google Shape;5607;p40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8" name="Google Shape;5608;p409"/>
            <p:cNvGrpSpPr/>
            <p:nvPr/>
          </p:nvGrpSpPr>
          <p:grpSpPr>
            <a:xfrm>
              <a:off x="4320202" y="1582322"/>
              <a:ext cx="92712" cy="92091"/>
              <a:chOff x="4320202" y="1582322"/>
              <a:chExt cx="92712" cy="92091"/>
            </a:xfrm>
          </p:grpSpPr>
          <p:sp>
            <p:nvSpPr>
              <p:cNvPr id="5609" name="Google Shape;5609;p40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40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11" name="Google Shape;5611;p409"/>
          <p:cNvSpPr txBox="1"/>
          <p:nvPr/>
        </p:nvSpPr>
        <p:spPr>
          <a:xfrm>
            <a:off x="5447200" y="2550575"/>
            <a:ext cx="3000000" cy="1985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There are auditing features in MongoDB Enterprise but the querying of arrays in MQL is not an audit feature.</a:t>
            </a:r>
            <a:endParaRPr>
              <a:latin typeface="Lexend Deca Light"/>
              <a:ea typeface="Lexend Deca Light"/>
              <a:cs typeface="Lexend Deca Light"/>
              <a:sym typeface="Lexend Deca Light"/>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6" name="Shape 4966"/>
        <p:cNvGrpSpPr/>
        <p:nvPr/>
      </p:nvGrpSpPr>
      <p:grpSpPr>
        <a:xfrm>
          <a:off x="0" y="0"/>
          <a:ext cx="0" cy="0"/>
          <a:chOff x="0" y="0"/>
          <a:chExt cx="0" cy="0"/>
        </a:xfrm>
      </p:grpSpPr>
      <p:sp>
        <p:nvSpPr>
          <p:cNvPr id="4967" name="Google Shape;4967;p34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1A1A1A"/>
                </a:solidFill>
              </a:rPr>
              <a:t>Using MQL to Query Complex Data</a:t>
            </a:r>
            <a:endParaRPr>
              <a:solidFill>
                <a:srgbClr val="1A1A1A"/>
              </a:solidFill>
            </a:endParaRPr>
          </a:p>
          <a:p>
            <a:pPr indent="0" lvl="0" marL="0" rtl="0" algn="l">
              <a:spcBef>
                <a:spcPts val="0"/>
              </a:spcBef>
              <a:spcAft>
                <a:spcPts val="0"/>
              </a:spcAft>
              <a:buNone/>
            </a:pPr>
            <a:r>
              <a:t/>
            </a:r>
            <a:endParaRPr/>
          </a:p>
        </p:txBody>
      </p:sp>
      <p:sp>
        <p:nvSpPr>
          <p:cNvPr id="4968" name="Google Shape;4968;p34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rPr>
              <a:t>Embedded/Nested Documents</a:t>
            </a:r>
            <a:endParaRPr sz="2000">
              <a:solidFill>
                <a:srgbClr val="B3BBC1"/>
              </a:solidFill>
            </a:endParaRPr>
          </a:p>
          <a:p>
            <a:pPr indent="0" lvl="0" marL="0" rtl="0" algn="l">
              <a:lnSpc>
                <a:spcPct val="110000"/>
              </a:lnSpc>
              <a:spcBef>
                <a:spcPts val="1500"/>
              </a:spcBef>
              <a:spcAft>
                <a:spcPts val="0"/>
              </a:spcAft>
              <a:buNone/>
            </a:pPr>
            <a:r>
              <a:rPr lang="en" sz="2000">
                <a:solidFill>
                  <a:srgbClr val="B3BBC1"/>
                </a:solidFill>
              </a:rPr>
              <a:t>Arrays</a:t>
            </a:r>
            <a:endParaRPr sz="2000">
              <a:solidFill>
                <a:srgbClr val="B3BBC1"/>
              </a:solidFill>
            </a:endParaRPr>
          </a:p>
          <a:p>
            <a:pPr indent="0" lvl="0" marL="0" rtl="0" algn="l">
              <a:lnSpc>
                <a:spcPct val="110000"/>
              </a:lnSpc>
              <a:spcBef>
                <a:spcPts val="1500"/>
              </a:spcBef>
              <a:spcAft>
                <a:spcPts val="0"/>
              </a:spcAft>
              <a:buNone/>
            </a:pPr>
            <a:r>
              <a:rPr lang="en" sz="2000">
                <a:solidFill>
                  <a:srgbClr val="B3BBC1"/>
                </a:solidFill>
              </a:rPr>
              <a:t>Array of Nested Documents</a:t>
            </a:r>
            <a:endParaRPr sz="2000">
              <a:solidFill>
                <a:srgbClr val="B3BBC1"/>
              </a:solidFill>
            </a:endParaRPr>
          </a:p>
          <a:p>
            <a:pPr indent="0" lvl="0" marL="0" rtl="0" algn="l">
              <a:lnSpc>
                <a:spcPct val="110000"/>
              </a:lnSpc>
              <a:spcBef>
                <a:spcPts val="1500"/>
              </a:spcBef>
              <a:spcAft>
                <a:spcPts val="0"/>
              </a:spcAft>
              <a:buNone/>
            </a:pPr>
            <a:r>
              <a:rPr lang="en" sz="2000"/>
              <a:t>Project fields to return</a:t>
            </a:r>
            <a:endParaRPr sz="2000"/>
          </a:p>
          <a:p>
            <a:pPr indent="0" lvl="0" marL="0" rtl="0" algn="l">
              <a:lnSpc>
                <a:spcPct val="110000"/>
              </a:lnSpc>
              <a:spcBef>
                <a:spcPts val="1500"/>
              </a:spcBef>
              <a:spcAft>
                <a:spcPts val="1500"/>
              </a:spcAft>
              <a:buNone/>
            </a:pPr>
            <a:r>
              <a:rPr lang="en" sz="2000">
                <a:solidFill>
                  <a:srgbClr val="B3BBC1"/>
                </a:solidFill>
              </a:rPr>
              <a:t>Query for null or missing fields</a:t>
            </a:r>
            <a:endParaRPr/>
          </a:p>
        </p:txBody>
      </p:sp>
      <p:pic>
        <p:nvPicPr>
          <p:cNvPr id="4969" name="Google Shape;4969;p347"/>
          <p:cNvPicPr preferRelativeResize="0"/>
          <p:nvPr/>
        </p:nvPicPr>
        <p:blipFill>
          <a:blip r:embed="rId3">
            <a:alphaModFix/>
          </a:blip>
          <a:stretch>
            <a:fillRect/>
          </a:stretch>
        </p:blipFill>
        <p:spPr>
          <a:xfrm>
            <a:off x="6481703" y="2213000"/>
            <a:ext cx="1169525" cy="1169525"/>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5" name="Shape 5615"/>
        <p:cNvGrpSpPr/>
        <p:nvPr/>
      </p:nvGrpSpPr>
      <p:grpSpPr>
        <a:xfrm>
          <a:off x="0" y="0"/>
          <a:ext cx="0" cy="0"/>
          <a:chOff x="0" y="0"/>
          <a:chExt cx="0" cy="0"/>
        </a:xfrm>
      </p:grpSpPr>
      <p:sp>
        <p:nvSpPr>
          <p:cNvPr id="5616" name="Google Shape;5616;p41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617" name="Google Shape;5617;p410"/>
          <p:cNvSpPr txBox="1"/>
          <p:nvPr>
            <p:ph idx="2" type="title"/>
          </p:nvPr>
        </p:nvSpPr>
        <p:spPr>
          <a:xfrm>
            <a:off x="622725" y="1414625"/>
            <a:ext cx="3946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700">
                <a:solidFill>
                  <a:srgbClr val="B3BBC1"/>
                </a:solidFill>
                <a:latin typeface="Lexend Deca Medium"/>
                <a:ea typeface="Lexend Deca Medium"/>
                <a:cs typeface="Lexend Deca Medium"/>
                <a:sym typeface="Lexend Deca Medium"/>
              </a:rPr>
              <a:t>Which of the following are true for projections in MQL?</a:t>
            </a:r>
            <a:endParaRPr sz="1700">
              <a:solidFill>
                <a:srgbClr val="B3BBC1"/>
              </a:solidFill>
              <a:latin typeface="Lexend Deca Medium"/>
              <a:ea typeface="Lexend Deca Medium"/>
              <a:cs typeface="Lexend Deca Medium"/>
              <a:sym typeface="Lexend Deca Medium"/>
            </a:endParaRPr>
          </a:p>
          <a:p>
            <a:pPr indent="-222250" lvl="1" marL="742950"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rPr>
              <a:t>Cannot have an empty projection document</a:t>
            </a:r>
            <a:endParaRPr sz="1700">
              <a:solidFill>
                <a:srgbClr val="B3BBC1"/>
              </a:solidFill>
            </a:endParaRPr>
          </a:p>
          <a:p>
            <a:pPr indent="-222250" lvl="1" marL="742950"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rPr>
              <a:t>Cannot be used with dot notation</a:t>
            </a:r>
            <a:endParaRPr sz="1700">
              <a:solidFill>
                <a:srgbClr val="B3BBC1"/>
              </a:solidFill>
            </a:endParaRPr>
          </a:p>
          <a:p>
            <a:pPr indent="-222250" lvl="1" marL="742950"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rPr>
              <a:t>Can be used for auditing</a:t>
            </a:r>
            <a:endParaRPr sz="1700">
              <a:solidFill>
                <a:srgbClr val="B3BBC1"/>
              </a:solidFill>
            </a:endParaRPr>
          </a:p>
          <a:p>
            <a:pPr indent="-222250" lvl="1" marL="742950" rtl="0" algn="l">
              <a:lnSpc>
                <a:spcPct val="110000"/>
              </a:lnSpc>
              <a:spcBef>
                <a:spcPts val="1500"/>
              </a:spcBef>
              <a:spcAft>
                <a:spcPts val="1500"/>
              </a:spcAft>
              <a:buClr>
                <a:schemeClr val="dk1"/>
              </a:buClr>
              <a:buSzPts val="1700"/>
              <a:buFont typeface="Lexend Deca Light"/>
              <a:buAutoNum type="alphaUcPeriod"/>
            </a:pPr>
            <a:r>
              <a:rPr lang="en" sz="1700"/>
              <a:t>Can set multiple fields for projection</a:t>
            </a:r>
            <a:endParaRPr sz="1100"/>
          </a:p>
        </p:txBody>
      </p:sp>
      <p:grpSp>
        <p:nvGrpSpPr>
          <p:cNvPr id="5618" name="Google Shape;5618;p410"/>
          <p:cNvGrpSpPr/>
          <p:nvPr/>
        </p:nvGrpSpPr>
        <p:grpSpPr>
          <a:xfrm>
            <a:off x="618747" y="3661434"/>
            <a:ext cx="257927" cy="228630"/>
            <a:chOff x="4257004" y="1518516"/>
            <a:chExt cx="219457" cy="219457"/>
          </a:xfrm>
        </p:grpSpPr>
        <p:sp>
          <p:nvSpPr>
            <p:cNvPr id="5619" name="Google Shape;5619;p41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0" name="Google Shape;5620;p410"/>
            <p:cNvGrpSpPr/>
            <p:nvPr/>
          </p:nvGrpSpPr>
          <p:grpSpPr>
            <a:xfrm>
              <a:off x="4320202" y="1582322"/>
              <a:ext cx="92712" cy="92091"/>
              <a:chOff x="4320202" y="1582322"/>
              <a:chExt cx="92712" cy="92091"/>
            </a:xfrm>
          </p:grpSpPr>
          <p:sp>
            <p:nvSpPr>
              <p:cNvPr id="5621" name="Google Shape;5621;p41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41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3" name="Google Shape;5623;p410"/>
          <p:cNvGrpSpPr/>
          <p:nvPr/>
        </p:nvGrpSpPr>
        <p:grpSpPr>
          <a:xfrm>
            <a:off x="618707" y="4175410"/>
            <a:ext cx="230860" cy="230824"/>
            <a:chOff x="3461391" y="1518516"/>
            <a:chExt cx="219470" cy="219457"/>
          </a:xfrm>
        </p:grpSpPr>
        <p:sp>
          <p:nvSpPr>
            <p:cNvPr id="5624" name="Google Shape;5624;p41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41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6" name="Google Shape;5626;p410"/>
          <p:cNvGrpSpPr/>
          <p:nvPr/>
        </p:nvGrpSpPr>
        <p:grpSpPr>
          <a:xfrm>
            <a:off x="618747" y="2975634"/>
            <a:ext cx="257927" cy="228630"/>
            <a:chOff x="4257004" y="1518516"/>
            <a:chExt cx="219457" cy="219457"/>
          </a:xfrm>
        </p:grpSpPr>
        <p:sp>
          <p:nvSpPr>
            <p:cNvPr id="5627" name="Google Shape;5627;p41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8" name="Google Shape;5628;p410"/>
            <p:cNvGrpSpPr/>
            <p:nvPr/>
          </p:nvGrpSpPr>
          <p:grpSpPr>
            <a:xfrm>
              <a:off x="4320202" y="1582322"/>
              <a:ext cx="92712" cy="92091"/>
              <a:chOff x="4320202" y="1582322"/>
              <a:chExt cx="92712" cy="92091"/>
            </a:xfrm>
          </p:grpSpPr>
          <p:sp>
            <p:nvSpPr>
              <p:cNvPr id="5629" name="Google Shape;5629;p41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41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31" name="Google Shape;5631;p410"/>
          <p:cNvGrpSpPr/>
          <p:nvPr/>
        </p:nvGrpSpPr>
        <p:grpSpPr>
          <a:xfrm>
            <a:off x="618747" y="2213634"/>
            <a:ext cx="257927" cy="228630"/>
            <a:chOff x="4257004" y="1518516"/>
            <a:chExt cx="219457" cy="219457"/>
          </a:xfrm>
        </p:grpSpPr>
        <p:sp>
          <p:nvSpPr>
            <p:cNvPr id="5632" name="Google Shape;5632;p41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3" name="Google Shape;5633;p410"/>
            <p:cNvGrpSpPr/>
            <p:nvPr/>
          </p:nvGrpSpPr>
          <p:grpSpPr>
            <a:xfrm>
              <a:off x="4320202" y="1582322"/>
              <a:ext cx="92712" cy="92091"/>
              <a:chOff x="4320202" y="1582322"/>
              <a:chExt cx="92712" cy="92091"/>
            </a:xfrm>
          </p:grpSpPr>
          <p:sp>
            <p:nvSpPr>
              <p:cNvPr id="5634" name="Google Shape;5634;p41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41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36" name="Google Shape;5636;p410"/>
          <p:cNvSpPr txBox="1"/>
          <p:nvPr/>
        </p:nvSpPr>
        <p:spPr>
          <a:xfrm>
            <a:off x="5447200" y="2550575"/>
            <a:ext cx="3000000" cy="1478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800">
                <a:solidFill>
                  <a:srgbClr val="13AA52"/>
                </a:solidFill>
                <a:latin typeface="Lexend Deca Light"/>
                <a:ea typeface="Lexend Deca Light"/>
                <a:cs typeface="Lexend Deca Light"/>
                <a:sym typeface="Lexend Deca Light"/>
              </a:rPr>
              <a:t>This is correct. It is possible to use multiple fields for a projection.</a:t>
            </a:r>
            <a:endParaRPr sz="1800">
              <a:solidFill>
                <a:srgbClr val="13AA5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0" name="Shape 5640"/>
        <p:cNvGrpSpPr/>
        <p:nvPr/>
      </p:nvGrpSpPr>
      <p:grpSpPr>
        <a:xfrm>
          <a:off x="0" y="0"/>
          <a:ext cx="0" cy="0"/>
          <a:chOff x="0" y="0"/>
          <a:chExt cx="0" cy="0"/>
        </a:xfrm>
      </p:grpSpPr>
      <p:sp>
        <p:nvSpPr>
          <p:cNvPr id="5641" name="Google Shape;5641;p411"/>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Query for Null or Missing Fields</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5" name="Shape 5645"/>
        <p:cNvGrpSpPr/>
        <p:nvPr/>
      </p:nvGrpSpPr>
      <p:grpSpPr>
        <a:xfrm>
          <a:off x="0" y="0"/>
          <a:ext cx="0" cy="0"/>
          <a:chOff x="0" y="0"/>
          <a:chExt cx="0" cy="0"/>
        </a:xfrm>
      </p:grpSpPr>
      <p:sp>
        <p:nvSpPr>
          <p:cNvPr id="5646" name="Google Shape;5646;p41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Query for null or missing fields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647" name="Google Shape;5647;p412"/>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rPr>
              <a:t>In MongoDB, different query operators treat the null field differently.</a:t>
            </a:r>
            <a:endParaRPr sz="2000">
              <a:solidFill>
                <a:srgbClr val="1A1A1A"/>
              </a:solidFill>
            </a:endParaRPr>
          </a:p>
          <a:p>
            <a:pPr indent="0" lvl="0" marL="0" rtl="0" algn="l">
              <a:lnSpc>
                <a:spcPct val="110000"/>
              </a:lnSpc>
              <a:spcBef>
                <a:spcPts val="2000"/>
              </a:spcBef>
              <a:spcAft>
                <a:spcPts val="0"/>
              </a:spcAft>
              <a:buNone/>
            </a:pPr>
            <a:r>
              <a:rPr lang="en" sz="2000">
                <a:solidFill>
                  <a:srgbClr val="1A1A1A"/>
                </a:solidFill>
                <a:latin typeface="Lexend Deca Medium"/>
                <a:ea typeface="Lexend Deca Medium"/>
                <a:cs typeface="Lexend Deca Medium"/>
                <a:sym typeface="Lexend Deca Medium"/>
              </a:rPr>
              <a:t>There are a number of approaches to querying:</a:t>
            </a:r>
            <a:endParaRPr sz="2000">
              <a:solidFill>
                <a:srgbClr val="1A1A1A"/>
              </a:solidFill>
              <a:latin typeface="Lexend Deca Medium"/>
              <a:ea typeface="Lexend Deca Medium"/>
              <a:cs typeface="Lexend Deca Medium"/>
              <a:sym typeface="Lexend Deca Medium"/>
            </a:endParaRPr>
          </a:p>
          <a:p>
            <a:pPr indent="0" lvl="0" marL="0" rtl="0" algn="l">
              <a:lnSpc>
                <a:spcPct val="110000"/>
              </a:lnSpc>
              <a:spcBef>
                <a:spcPts val="1000"/>
              </a:spcBef>
              <a:spcAft>
                <a:spcPts val="0"/>
              </a:spcAft>
              <a:buNone/>
            </a:pPr>
            <a:r>
              <a:rPr lang="en" sz="2000">
                <a:solidFill>
                  <a:srgbClr val="1A1A1A"/>
                </a:solidFill>
              </a:rPr>
              <a:t>Equality Filter</a:t>
            </a:r>
            <a:endParaRPr sz="2000">
              <a:solidFill>
                <a:srgbClr val="1A1A1A"/>
              </a:solidFill>
            </a:endParaRPr>
          </a:p>
          <a:p>
            <a:pPr indent="0" lvl="0" marL="0" rtl="0" algn="l">
              <a:lnSpc>
                <a:spcPct val="110000"/>
              </a:lnSpc>
              <a:spcBef>
                <a:spcPts val="1000"/>
              </a:spcBef>
              <a:spcAft>
                <a:spcPts val="0"/>
              </a:spcAft>
              <a:buNone/>
            </a:pPr>
            <a:r>
              <a:rPr lang="en" sz="2000">
                <a:solidFill>
                  <a:srgbClr val="1A1A1A"/>
                </a:solidFill>
              </a:rPr>
              <a:t>Existence Check</a:t>
            </a:r>
            <a:endParaRPr sz="2000">
              <a:solidFill>
                <a:srgbClr val="1A1A1A"/>
              </a:solidFill>
            </a:endParaRPr>
          </a:p>
          <a:p>
            <a:pPr indent="0" lvl="0" marL="0" rtl="0" algn="l">
              <a:lnSpc>
                <a:spcPct val="110000"/>
              </a:lnSpc>
              <a:spcBef>
                <a:spcPts val="1000"/>
              </a:spcBef>
              <a:spcAft>
                <a:spcPts val="1000"/>
              </a:spcAft>
              <a:buNone/>
            </a:pPr>
            <a:r>
              <a:rPr lang="en" sz="2000">
                <a:solidFill>
                  <a:srgbClr val="1A1A1A"/>
                </a:solidFill>
              </a:rPr>
              <a:t>Type Check</a:t>
            </a:r>
            <a:endParaRPr/>
          </a:p>
        </p:txBody>
      </p:sp>
      <p:pic>
        <p:nvPicPr>
          <p:cNvPr id="5648" name="Google Shape;5648;p412"/>
          <p:cNvPicPr preferRelativeResize="0"/>
          <p:nvPr/>
        </p:nvPicPr>
        <p:blipFill>
          <a:blip r:embed="rId3">
            <a:alphaModFix/>
          </a:blip>
          <a:stretch>
            <a:fillRect/>
          </a:stretch>
        </p:blipFill>
        <p:spPr>
          <a:xfrm>
            <a:off x="6852638" y="3143613"/>
            <a:ext cx="877824" cy="877824"/>
          </a:xfrm>
          <a:prstGeom prst="rect">
            <a:avLst/>
          </a:prstGeom>
          <a:noFill/>
          <a:ln>
            <a:noFill/>
          </a:ln>
        </p:spPr>
      </p:pic>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52" name="Shape 5652"/>
        <p:cNvGrpSpPr/>
        <p:nvPr/>
      </p:nvGrpSpPr>
      <p:grpSpPr>
        <a:xfrm>
          <a:off x="0" y="0"/>
          <a:ext cx="0" cy="0"/>
          <a:chOff x="0" y="0"/>
          <a:chExt cx="0" cy="0"/>
        </a:xfrm>
      </p:grpSpPr>
      <p:sp>
        <p:nvSpPr>
          <p:cNvPr id="5653" name="Google Shape;5653;p413"/>
          <p:cNvSpPr txBox="1"/>
          <p:nvPr/>
        </p:nvSpPr>
        <p:spPr>
          <a:xfrm>
            <a:off x="901100" y="1375863"/>
            <a:ext cx="80481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insert some data with null fields!</a:t>
            </a:r>
            <a:endParaRPr sz="1600">
              <a:solidFill>
                <a:srgbClr val="FAFBFC"/>
              </a:solidFill>
              <a:latin typeface="Lexend Deca Light"/>
              <a:ea typeface="Lexend Deca Light"/>
              <a:cs typeface="Lexend Deca Light"/>
              <a:sym typeface="Lexend Deca Light"/>
            </a:endParaRPr>
          </a:p>
        </p:txBody>
      </p:sp>
      <p:sp>
        <p:nvSpPr>
          <p:cNvPr id="5654" name="Google Shape;5654;p413"/>
          <p:cNvSpPr txBox="1"/>
          <p:nvPr/>
        </p:nvSpPr>
        <p:spPr>
          <a:xfrm>
            <a:off x="1780725" y="1920575"/>
            <a:ext cx="6995400" cy="30861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&gt;&gt;&gt; db.inventory.drop()</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&gt;&gt;&gt; db.inventory.insertMany([</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   { _id: 1, item: null },</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   { _id: 2 }</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	</a:t>
            </a:r>
            <a:r>
              <a:rPr lang="en" sz="1300">
                <a:solidFill>
                  <a:srgbClr val="0AD05B"/>
                </a:solidFill>
                <a:latin typeface="Source Code Pro"/>
                <a:ea typeface="Source Code Pro"/>
                <a:cs typeface="Source Code Pro"/>
                <a:sym typeface="Source Code Pro"/>
              </a:rPr>
              <a:t>acknowledged</a:t>
            </a:r>
            <a:r>
              <a:rPr lang="en" sz="1300">
                <a:solidFill>
                  <a:srgbClr val="FAFBFC"/>
                </a:solidFill>
                <a:latin typeface="Source Code Pro"/>
                <a:ea typeface="Source Code Pro"/>
                <a:cs typeface="Source Code Pro"/>
                <a:sym typeface="Source Code Pro"/>
              </a:rPr>
              <a:t> : </a:t>
            </a:r>
            <a:r>
              <a:rPr lang="en" sz="1300">
                <a:solidFill>
                  <a:srgbClr val="FFD966"/>
                </a:solidFill>
                <a:latin typeface="Source Code Pro"/>
                <a:ea typeface="Source Code Pro"/>
                <a:cs typeface="Source Code Pro"/>
                <a:sym typeface="Source Code Pro"/>
              </a:rPr>
              <a:t>true</a:t>
            </a: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	</a:t>
            </a:r>
            <a:r>
              <a:rPr lang="en" sz="1300">
                <a:solidFill>
                  <a:srgbClr val="0AD05B"/>
                </a:solidFill>
                <a:latin typeface="Source Code Pro"/>
                <a:ea typeface="Source Code Pro"/>
                <a:cs typeface="Source Code Pro"/>
                <a:sym typeface="Source Code Pro"/>
              </a:rPr>
              <a:t>insertedIds" </a:t>
            </a:r>
            <a:r>
              <a:rPr lang="en" sz="1300">
                <a:solidFill>
                  <a:srgbClr val="FAFBFC"/>
                </a:solidFill>
                <a:latin typeface="Source Code Pro"/>
                <a:ea typeface="Source Code Pro"/>
                <a:cs typeface="Source Code Pro"/>
                <a:sym typeface="Source Code Pro"/>
              </a:rPr>
              <a:t>: [</a:t>
            </a:r>
            <a:r>
              <a:rPr lang="en" sz="1300">
                <a:solidFill>
                  <a:srgbClr val="13AA52"/>
                </a:solidFill>
                <a:latin typeface="Source Code Pro"/>
                <a:ea typeface="Source Code Pro"/>
                <a:cs typeface="Source Code Pro"/>
                <a:sym typeface="Source Code Pro"/>
              </a:rPr>
              <a:t> </a:t>
            </a:r>
            <a:r>
              <a:rPr lang="en" sz="1300">
                <a:solidFill>
                  <a:srgbClr val="0AD05B"/>
                </a:solidFill>
                <a:latin typeface="Source Code Pro"/>
                <a:ea typeface="Source Code Pro"/>
                <a:cs typeface="Source Code Pro"/>
                <a:sym typeface="Source Code Pro"/>
              </a:rPr>
              <a:t>1, 2</a:t>
            </a:r>
            <a:r>
              <a:rPr lang="en" sz="1300">
                <a:solidFill>
                  <a:srgbClr val="13AA52"/>
                </a:solidFill>
                <a:latin typeface="Source Code Pro"/>
                <a:ea typeface="Source Code Pro"/>
                <a:cs typeface="Source Code Pro"/>
                <a:sym typeface="Source Code Pro"/>
              </a:rPr>
              <a:t> </a:t>
            </a: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p:txBody>
      </p:sp>
      <p:sp>
        <p:nvSpPr>
          <p:cNvPr id="5655" name="Google Shape;5655;p413"/>
          <p:cNvSpPr txBox="1"/>
          <p:nvPr/>
        </p:nvSpPr>
        <p:spPr>
          <a:xfrm>
            <a:off x="1286200" y="4321725"/>
            <a:ext cx="50388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656" name="Google Shape;5656;p413"/>
          <p:cNvSpPr txBox="1"/>
          <p:nvPr/>
        </p:nvSpPr>
        <p:spPr>
          <a:xfrm>
            <a:off x="734150" y="615750"/>
            <a:ext cx="66912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Query for Null Fields: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0" name="Shape 5660"/>
        <p:cNvGrpSpPr/>
        <p:nvPr/>
      </p:nvGrpSpPr>
      <p:grpSpPr>
        <a:xfrm>
          <a:off x="0" y="0"/>
          <a:ext cx="0" cy="0"/>
          <a:chOff x="0" y="0"/>
          <a:chExt cx="0" cy="0"/>
        </a:xfrm>
      </p:grpSpPr>
      <p:sp>
        <p:nvSpPr>
          <p:cNvPr id="5661" name="Google Shape;5661;p414"/>
          <p:cNvSpPr txBox="1"/>
          <p:nvPr/>
        </p:nvSpPr>
        <p:spPr>
          <a:xfrm>
            <a:off x="734150" y="1185050"/>
            <a:ext cx="80166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query the null with the various approaches</a:t>
            </a:r>
            <a:endParaRPr sz="1600">
              <a:solidFill>
                <a:srgbClr val="FAFBFC"/>
              </a:solidFill>
              <a:latin typeface="Lexend Deca Light"/>
              <a:ea typeface="Lexend Deca Light"/>
              <a:cs typeface="Lexend Deca Light"/>
              <a:sym typeface="Lexend Deca Light"/>
            </a:endParaRPr>
          </a:p>
        </p:txBody>
      </p:sp>
      <p:sp>
        <p:nvSpPr>
          <p:cNvPr id="5662" name="Google Shape;5662;p414"/>
          <p:cNvSpPr txBox="1"/>
          <p:nvPr/>
        </p:nvSpPr>
        <p:spPr>
          <a:xfrm>
            <a:off x="1849350" y="1711800"/>
            <a:ext cx="5445300" cy="32067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a:t>
            </a:r>
            <a:r>
              <a:rPr lang="en" sz="1200">
                <a:solidFill>
                  <a:srgbClr val="0AD15C"/>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null</a:t>
            </a:r>
            <a:r>
              <a:rPr lang="en" sz="1200">
                <a:solidFill>
                  <a:srgbClr val="FAFBFC"/>
                </a:solidFill>
                <a:latin typeface="Source Code Pro Medium"/>
                <a:ea typeface="Source Code Pro Medium"/>
                <a:cs typeface="Source Code Pro Medium"/>
                <a:sym typeface="Source Code Pro Medium"/>
              </a:rPr>
              <a:t>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"_id" : 1, "</a:t>
            </a:r>
            <a:r>
              <a:rPr lang="en" sz="1200">
                <a:solidFill>
                  <a:srgbClr val="0AD15C"/>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null</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"_id" : 2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a:t>
            </a:r>
            <a:r>
              <a:rPr lang="en" sz="1200">
                <a:solidFill>
                  <a:srgbClr val="0AD15C"/>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 </a:t>
            </a:r>
            <a:r>
              <a:rPr lang="en" sz="1200">
                <a:solidFill>
                  <a:srgbClr val="0AD15C"/>
                </a:solidFill>
                <a:latin typeface="Source Code Pro Medium"/>
                <a:ea typeface="Source Code Pro Medium"/>
                <a:cs typeface="Source Code Pro Medium"/>
                <a:sym typeface="Source Code Pro Medium"/>
              </a:rPr>
              <a:t>$exists</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false</a:t>
            </a:r>
            <a:r>
              <a:rPr lang="en" sz="1200">
                <a:solidFill>
                  <a:srgbClr val="FAFBFC"/>
                </a:solidFill>
                <a:latin typeface="Source Code Pro Medium"/>
                <a:ea typeface="Source Code Pro Medium"/>
                <a:cs typeface="Source Code Pro Medium"/>
                <a:sym typeface="Source Code Pro Medium"/>
              </a:rPr>
              <a:t>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"_id" : 2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a:t>
            </a:r>
            <a:r>
              <a:rPr lang="en" sz="1200">
                <a:solidFill>
                  <a:srgbClr val="0AD15C"/>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 </a:t>
            </a:r>
            <a:r>
              <a:rPr lang="en" sz="1200">
                <a:solidFill>
                  <a:srgbClr val="0AD15C"/>
                </a:solidFill>
                <a:latin typeface="Source Code Pro Medium"/>
                <a:ea typeface="Source Code Pro Medium"/>
                <a:cs typeface="Source Code Pro Medium"/>
                <a:sym typeface="Source Code Pro Medium"/>
              </a:rPr>
              <a:t>$type</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10</a:t>
            </a:r>
            <a:r>
              <a:rPr lang="en" sz="1200">
                <a:solidFill>
                  <a:srgbClr val="FAFBFC"/>
                </a:solidFill>
                <a:latin typeface="Source Code Pro Medium"/>
                <a:ea typeface="Source Code Pro Medium"/>
                <a:cs typeface="Source Code Pro Medium"/>
                <a:sym typeface="Source Code Pro Medium"/>
              </a:rPr>
              <a:t>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"_id" : 1, "</a:t>
            </a:r>
            <a:r>
              <a:rPr lang="en" sz="1200">
                <a:solidFill>
                  <a:srgbClr val="0AD15C"/>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null</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t/>
            </a:r>
            <a:endParaRPr sz="1200">
              <a:solidFill>
                <a:srgbClr val="FAFBFC"/>
              </a:solidFill>
              <a:latin typeface="Fira Mono"/>
              <a:ea typeface="Fira Mono"/>
              <a:cs typeface="Fira Mono"/>
              <a:sym typeface="Fira Mono"/>
            </a:endParaRPr>
          </a:p>
        </p:txBody>
      </p:sp>
      <p:sp>
        <p:nvSpPr>
          <p:cNvPr id="5663" name="Google Shape;5663;p414"/>
          <p:cNvSpPr txBox="1"/>
          <p:nvPr/>
        </p:nvSpPr>
        <p:spPr>
          <a:xfrm>
            <a:off x="1059850" y="4266175"/>
            <a:ext cx="50388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664" name="Google Shape;5664;p414"/>
          <p:cNvSpPr txBox="1"/>
          <p:nvPr/>
        </p:nvSpPr>
        <p:spPr>
          <a:xfrm>
            <a:off x="598250" y="538550"/>
            <a:ext cx="70644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Query for Null Fields: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8" name="Shape 5668"/>
        <p:cNvGrpSpPr/>
        <p:nvPr/>
      </p:nvGrpSpPr>
      <p:grpSpPr>
        <a:xfrm>
          <a:off x="0" y="0"/>
          <a:ext cx="0" cy="0"/>
          <a:chOff x="0" y="0"/>
          <a:chExt cx="0" cy="0"/>
        </a:xfrm>
      </p:grpSpPr>
      <p:sp>
        <p:nvSpPr>
          <p:cNvPr id="5669" name="Google Shape;5669;p415"/>
          <p:cNvSpPr txBox="1"/>
          <p:nvPr/>
        </p:nvSpPr>
        <p:spPr>
          <a:xfrm>
            <a:off x="4689450" y="532350"/>
            <a:ext cx="4634700" cy="585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2600">
                <a:solidFill>
                  <a:srgbClr val="1A1A1A"/>
                </a:solidFill>
                <a:latin typeface="Noto Serif JP"/>
                <a:ea typeface="Noto Serif JP"/>
                <a:cs typeface="Noto Serif JP"/>
                <a:sym typeface="Noto Serif JP"/>
              </a:rPr>
              <a:t>Equality Filters on Null</a:t>
            </a:r>
            <a:endParaRPr sz="2600">
              <a:solidFill>
                <a:srgbClr val="1A1A1A"/>
              </a:solidFill>
              <a:latin typeface="Noto Serif JP"/>
              <a:ea typeface="Noto Serif JP"/>
              <a:cs typeface="Noto Serif JP"/>
              <a:sym typeface="Noto Serif JP"/>
            </a:endParaRPr>
          </a:p>
        </p:txBody>
      </p:sp>
      <p:sp>
        <p:nvSpPr>
          <p:cNvPr id="5670" name="Google Shape;5670;p415"/>
          <p:cNvSpPr txBox="1"/>
          <p:nvPr/>
        </p:nvSpPr>
        <p:spPr>
          <a:xfrm>
            <a:off x="5327200" y="1295400"/>
            <a:ext cx="3000000" cy="2167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Equality filter matches</a:t>
            </a:r>
            <a:endParaRPr sz="2000">
              <a:solidFill>
                <a:srgbClr val="1A1A1A"/>
              </a:solidFill>
              <a:latin typeface="Lexend Deca Light"/>
              <a:ea typeface="Lexend Deca Light"/>
              <a:cs typeface="Lexend Deca Light"/>
              <a:sym typeface="Lexend Deca Light"/>
            </a:endParaRPr>
          </a:p>
          <a:p>
            <a:pPr indent="-203200" lvl="0" marL="228600" rtl="0" algn="l">
              <a:lnSpc>
                <a:spcPct val="110000"/>
              </a:lnSpc>
              <a:spcBef>
                <a:spcPts val="1000"/>
              </a:spcBef>
              <a:spcAft>
                <a:spcPts val="0"/>
              </a:spcAft>
              <a:buClr>
                <a:srgbClr val="15232E"/>
              </a:buClr>
              <a:buSzPts val="1700"/>
              <a:buFont typeface="Lexend Deca Light"/>
              <a:buChar char="●"/>
            </a:pPr>
            <a:r>
              <a:rPr lang="en" sz="2000">
                <a:solidFill>
                  <a:srgbClr val="1A1A1A"/>
                </a:solidFill>
                <a:latin typeface="Lexend Deca Light"/>
                <a:ea typeface="Lexend Deca Light"/>
                <a:cs typeface="Lexend Deca Light"/>
                <a:sym typeface="Lexend Deca Light"/>
              </a:rPr>
              <a:t>When field value is null, or</a:t>
            </a:r>
            <a:endParaRPr sz="2000">
              <a:solidFill>
                <a:srgbClr val="1A1A1A"/>
              </a:solidFill>
              <a:latin typeface="Lexend Deca Light"/>
              <a:ea typeface="Lexend Deca Light"/>
              <a:cs typeface="Lexend Deca Light"/>
              <a:sym typeface="Lexend Deca Light"/>
            </a:endParaRPr>
          </a:p>
          <a:p>
            <a:pPr indent="-203200" lvl="0" marL="228600" rtl="0" algn="l">
              <a:lnSpc>
                <a:spcPct val="110000"/>
              </a:lnSpc>
              <a:spcBef>
                <a:spcPts val="1500"/>
              </a:spcBef>
              <a:spcAft>
                <a:spcPts val="1500"/>
              </a:spcAft>
              <a:buClr>
                <a:srgbClr val="15232E"/>
              </a:buClr>
              <a:buSzPts val="1700"/>
              <a:buFont typeface="Lexend Deca Light"/>
              <a:buChar char="●"/>
            </a:pPr>
            <a:r>
              <a:rPr lang="en" sz="2000">
                <a:solidFill>
                  <a:srgbClr val="1A1A1A"/>
                </a:solidFill>
                <a:latin typeface="Lexend Deca Light"/>
                <a:ea typeface="Lexend Deca Light"/>
                <a:cs typeface="Lexend Deca Light"/>
                <a:sym typeface="Lexend Deca Light"/>
              </a:rPr>
              <a:t>When documents do not contain the field</a:t>
            </a:r>
            <a:endParaRPr sz="2000">
              <a:solidFill>
                <a:srgbClr val="1A1A1A"/>
              </a:solidFill>
              <a:latin typeface="Lexend Deca Light"/>
              <a:ea typeface="Lexend Deca Light"/>
              <a:cs typeface="Lexend Deca Light"/>
              <a:sym typeface="Lexend Deca Light"/>
            </a:endParaRPr>
          </a:p>
        </p:txBody>
      </p:sp>
      <p:sp>
        <p:nvSpPr>
          <p:cNvPr id="5671" name="Google Shape;5671;p415"/>
          <p:cNvSpPr txBox="1"/>
          <p:nvPr/>
        </p:nvSpPr>
        <p:spPr>
          <a:xfrm>
            <a:off x="503400" y="1567250"/>
            <a:ext cx="3742800" cy="12915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 { </a:t>
            </a:r>
            <a:r>
              <a:rPr lang="en" sz="1200">
                <a:solidFill>
                  <a:srgbClr val="0AD15C"/>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null </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ctr">
              <a:lnSpc>
                <a:spcPct val="110000"/>
              </a:lnSpc>
              <a:spcBef>
                <a:spcPts val="1500"/>
              </a:spcBef>
              <a:spcAft>
                <a:spcPts val="1500"/>
              </a:spcAft>
              <a:buNone/>
            </a:pPr>
            <a:r>
              <a:rPr lang="en" sz="3300">
                <a:solidFill>
                  <a:srgbClr val="FAFBFC"/>
                </a:solidFill>
                <a:latin typeface="Source Code Pro Medium"/>
                <a:ea typeface="Source Code Pro Medium"/>
                <a:cs typeface="Source Code Pro Medium"/>
                <a:sym typeface="Source Code Pro Medium"/>
              </a:rPr>
              <a:t>{ </a:t>
            </a:r>
            <a:r>
              <a:rPr lang="en" sz="3300">
                <a:solidFill>
                  <a:srgbClr val="0AD15C"/>
                </a:solidFill>
                <a:latin typeface="Source Code Pro Medium"/>
                <a:ea typeface="Source Code Pro Medium"/>
                <a:cs typeface="Source Code Pro Medium"/>
                <a:sym typeface="Source Code Pro Medium"/>
              </a:rPr>
              <a:t>item</a:t>
            </a:r>
            <a:r>
              <a:rPr lang="en" sz="3300">
                <a:solidFill>
                  <a:srgbClr val="FAFBFC"/>
                </a:solidFill>
                <a:latin typeface="Source Code Pro Medium"/>
                <a:ea typeface="Source Code Pro Medium"/>
                <a:cs typeface="Source Code Pro Medium"/>
                <a:sym typeface="Source Code Pro Medium"/>
              </a:rPr>
              <a:t>: </a:t>
            </a:r>
            <a:r>
              <a:rPr lang="en" sz="3300">
                <a:solidFill>
                  <a:srgbClr val="0AD05B"/>
                </a:solidFill>
                <a:latin typeface="Source Code Pro Medium"/>
                <a:ea typeface="Source Code Pro Medium"/>
                <a:cs typeface="Source Code Pro Medium"/>
                <a:sym typeface="Source Code Pro Medium"/>
              </a:rPr>
              <a:t>null </a:t>
            </a:r>
            <a:r>
              <a:rPr lang="en" sz="3300">
                <a:solidFill>
                  <a:srgbClr val="FAFBFC"/>
                </a:solidFill>
                <a:latin typeface="Source Code Pro Medium"/>
                <a:ea typeface="Source Code Pro Medium"/>
                <a:cs typeface="Source Code Pro Medium"/>
                <a:sym typeface="Source Code Pro Medium"/>
              </a:rPr>
              <a:t>}</a:t>
            </a:r>
            <a:endParaRPr>
              <a:latin typeface="Source Code Pro Medium"/>
              <a:ea typeface="Source Code Pro Medium"/>
              <a:cs typeface="Source Code Pro Medium"/>
              <a:sym typeface="Source Code Pro Medium"/>
            </a:endParaRPr>
          </a:p>
        </p:txBody>
      </p:sp>
      <p:sp>
        <p:nvSpPr>
          <p:cNvPr id="5672" name="Google Shape;5672;p415"/>
          <p:cNvSpPr txBox="1"/>
          <p:nvPr/>
        </p:nvSpPr>
        <p:spPr>
          <a:xfrm>
            <a:off x="211375" y="4035475"/>
            <a:ext cx="4099500" cy="3231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6" name="Shape 5676"/>
        <p:cNvGrpSpPr/>
        <p:nvPr/>
      </p:nvGrpSpPr>
      <p:grpSpPr>
        <a:xfrm>
          <a:off x="0" y="0"/>
          <a:ext cx="0" cy="0"/>
          <a:chOff x="0" y="0"/>
          <a:chExt cx="0" cy="0"/>
        </a:xfrm>
      </p:grpSpPr>
      <p:sp>
        <p:nvSpPr>
          <p:cNvPr id="5677" name="Google Shape;5677;p416"/>
          <p:cNvSpPr txBox="1"/>
          <p:nvPr/>
        </p:nvSpPr>
        <p:spPr>
          <a:xfrm>
            <a:off x="4689450" y="532350"/>
            <a:ext cx="4634700" cy="585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2600">
                <a:solidFill>
                  <a:srgbClr val="1A1A1A"/>
                </a:solidFill>
                <a:latin typeface="Noto Serif JP"/>
                <a:ea typeface="Noto Serif JP"/>
                <a:cs typeface="Noto Serif JP"/>
                <a:sym typeface="Noto Serif JP"/>
              </a:rPr>
              <a:t>Existence Checks on Null</a:t>
            </a:r>
            <a:endParaRPr sz="2600">
              <a:solidFill>
                <a:srgbClr val="1A1A1A"/>
              </a:solidFill>
              <a:latin typeface="Noto Serif JP"/>
              <a:ea typeface="Noto Serif JP"/>
              <a:cs typeface="Noto Serif JP"/>
              <a:sym typeface="Noto Serif JP"/>
            </a:endParaRPr>
          </a:p>
        </p:txBody>
      </p:sp>
      <p:sp>
        <p:nvSpPr>
          <p:cNvPr id="5678" name="Google Shape;5678;p416"/>
          <p:cNvSpPr txBox="1"/>
          <p:nvPr/>
        </p:nvSpPr>
        <p:spPr>
          <a:xfrm>
            <a:off x="5327200" y="1295400"/>
            <a:ext cx="3000000" cy="2378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Existence check matches</a:t>
            </a:r>
            <a:endParaRPr sz="2000">
              <a:solidFill>
                <a:srgbClr val="1A1A1A"/>
              </a:solidFill>
              <a:latin typeface="Lexend Deca Light"/>
              <a:ea typeface="Lexend Deca Light"/>
              <a:cs typeface="Lexend Deca Light"/>
              <a:sym typeface="Lexend Deca Light"/>
            </a:endParaRPr>
          </a:p>
          <a:p>
            <a:pPr indent="-203200" lvl="0" marL="228600" rtl="0" algn="l">
              <a:lnSpc>
                <a:spcPct val="110000"/>
              </a:lnSpc>
              <a:spcBef>
                <a:spcPts val="1500"/>
              </a:spcBef>
              <a:spcAft>
                <a:spcPts val="1500"/>
              </a:spcAft>
              <a:buClr>
                <a:srgbClr val="15232E"/>
              </a:buClr>
              <a:buSzPts val="1700"/>
              <a:buFont typeface="Lexend Deca Light"/>
              <a:buChar char="●"/>
            </a:pPr>
            <a:r>
              <a:rPr lang="en" sz="2000">
                <a:solidFill>
                  <a:srgbClr val="1A1A1A"/>
                </a:solidFill>
                <a:latin typeface="Lexend Deca Light"/>
                <a:ea typeface="Lexend Deca Light"/>
                <a:cs typeface="Lexend Deca Light"/>
                <a:sym typeface="Lexend Deca Light"/>
              </a:rPr>
              <a:t>Only documents which do or do not contain the specified field</a:t>
            </a:r>
            <a:endParaRPr sz="2000">
              <a:solidFill>
                <a:srgbClr val="1A1A1A"/>
              </a:solidFill>
              <a:latin typeface="Lexend Deca Light"/>
              <a:ea typeface="Lexend Deca Light"/>
              <a:cs typeface="Lexend Deca Light"/>
              <a:sym typeface="Lexend Deca Light"/>
            </a:endParaRPr>
          </a:p>
        </p:txBody>
      </p:sp>
      <p:sp>
        <p:nvSpPr>
          <p:cNvPr id="5679" name="Google Shape;5679;p416"/>
          <p:cNvSpPr txBox="1"/>
          <p:nvPr/>
        </p:nvSpPr>
        <p:spPr>
          <a:xfrm>
            <a:off x="211375" y="4035475"/>
            <a:ext cx="4099500" cy="3231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680" name="Google Shape;5680;p416"/>
          <p:cNvSpPr txBox="1"/>
          <p:nvPr/>
        </p:nvSpPr>
        <p:spPr>
          <a:xfrm>
            <a:off x="814200" y="1061400"/>
            <a:ext cx="3000000" cy="26121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db.inventory.find</a:t>
            </a:r>
            <a:br>
              <a:rPr lang="en" sz="1200">
                <a:solidFill>
                  <a:srgbClr val="FAFBFC"/>
                </a:solidFill>
                <a:latin typeface="Source Code Pro Medium"/>
                <a:ea typeface="Source Code Pro Medium"/>
                <a:cs typeface="Source Code Pro Medium"/>
                <a:sym typeface="Source Code Pro Medium"/>
              </a:rPr>
            </a:b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item</a:t>
            </a:r>
            <a:r>
              <a:rPr lang="en" sz="1200">
                <a:solidFill>
                  <a:srgbClr val="FAFBFC"/>
                </a:solidFill>
                <a:latin typeface="Source Code Pro Medium"/>
                <a:ea typeface="Source Code Pro Medium"/>
                <a:cs typeface="Source Code Pro Medium"/>
                <a:sym typeface="Source Code Pro Medium"/>
              </a:rPr>
              <a:t> : { </a:t>
            </a:r>
            <a:r>
              <a:rPr lang="en" sz="1200">
                <a:solidFill>
                  <a:srgbClr val="0AD15C"/>
                </a:solidFill>
                <a:latin typeface="Source Code Pro Medium"/>
                <a:ea typeface="Source Code Pro Medium"/>
                <a:cs typeface="Source Code Pro Medium"/>
                <a:sym typeface="Source Code Pro Medium"/>
              </a:rPr>
              <a:t>$exists</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false</a:t>
            </a:r>
            <a:r>
              <a:rPr lang="en" sz="1200">
                <a:solidFill>
                  <a:srgbClr val="FAFBFC"/>
                </a:solidFill>
                <a:latin typeface="Source Code Pro Medium"/>
                <a:ea typeface="Source Code Pro Medium"/>
                <a:cs typeface="Source Code Pro Medium"/>
                <a:sym typeface="Source Code Pro Medium"/>
              </a:rPr>
              <a:t> } } )</a:t>
            </a:r>
            <a:endParaRPr sz="1200">
              <a:solidFill>
                <a:srgbClr val="FAFBFC"/>
              </a:solidFill>
              <a:latin typeface="Source Code Pro Medium"/>
              <a:ea typeface="Source Code Pro Medium"/>
              <a:cs typeface="Source Code Pro Medium"/>
              <a:sym typeface="Source Code Pro Medium"/>
            </a:endParaRPr>
          </a:p>
          <a:p>
            <a:pPr indent="0" lvl="0" marL="0" rtl="0" algn="ctr">
              <a:lnSpc>
                <a:spcPct val="110000"/>
              </a:lnSpc>
              <a:spcBef>
                <a:spcPts val="1500"/>
              </a:spcBef>
              <a:spcAft>
                <a:spcPts val="1500"/>
              </a:spcAft>
              <a:buNone/>
            </a:pPr>
            <a:r>
              <a:rPr lang="en" sz="3300">
                <a:solidFill>
                  <a:srgbClr val="FAFBFC"/>
                </a:solidFill>
                <a:latin typeface="Source Code Pro Medium"/>
                <a:ea typeface="Source Code Pro Medium"/>
                <a:cs typeface="Source Code Pro Medium"/>
                <a:sym typeface="Source Code Pro Medium"/>
              </a:rPr>
              <a:t>{ </a:t>
            </a:r>
            <a:r>
              <a:rPr lang="en" sz="3300">
                <a:solidFill>
                  <a:srgbClr val="0AD15C"/>
                </a:solidFill>
                <a:latin typeface="Source Code Pro Medium"/>
                <a:ea typeface="Source Code Pro Medium"/>
                <a:cs typeface="Source Code Pro Medium"/>
                <a:sym typeface="Source Code Pro Medium"/>
              </a:rPr>
              <a:t>item</a:t>
            </a:r>
            <a:r>
              <a:rPr lang="en" sz="3300">
                <a:solidFill>
                  <a:srgbClr val="FAFBFC"/>
                </a:solidFill>
                <a:latin typeface="Source Code Pro Medium"/>
                <a:ea typeface="Source Code Pro Medium"/>
                <a:cs typeface="Source Code Pro Medium"/>
                <a:sym typeface="Source Code Pro Medium"/>
              </a:rPr>
              <a:t>: </a:t>
            </a:r>
            <a:br>
              <a:rPr lang="en" sz="3300">
                <a:solidFill>
                  <a:srgbClr val="FAFBFC"/>
                </a:solidFill>
                <a:latin typeface="Source Code Pro Medium"/>
                <a:ea typeface="Source Code Pro Medium"/>
                <a:cs typeface="Source Code Pro Medium"/>
                <a:sym typeface="Source Code Pro Medium"/>
              </a:rPr>
            </a:br>
            <a:r>
              <a:rPr lang="en" sz="3300">
                <a:solidFill>
                  <a:srgbClr val="FAFBFC"/>
                </a:solidFill>
                <a:latin typeface="Source Code Pro Medium"/>
                <a:ea typeface="Source Code Pro Medium"/>
                <a:cs typeface="Source Code Pro Medium"/>
                <a:sym typeface="Source Code Pro Medium"/>
              </a:rPr>
              <a:t>{ </a:t>
            </a:r>
            <a:r>
              <a:rPr lang="en" sz="3300">
                <a:solidFill>
                  <a:srgbClr val="0AD15C"/>
                </a:solidFill>
                <a:latin typeface="Source Code Pro Medium"/>
                <a:ea typeface="Source Code Pro Medium"/>
                <a:cs typeface="Source Code Pro Medium"/>
                <a:sym typeface="Source Code Pro Medium"/>
              </a:rPr>
              <a:t>$exists</a:t>
            </a:r>
            <a:r>
              <a:rPr lang="en" sz="3300">
                <a:solidFill>
                  <a:srgbClr val="FAFBFC"/>
                </a:solidFill>
                <a:latin typeface="Source Code Pro Medium"/>
                <a:ea typeface="Source Code Pro Medium"/>
                <a:cs typeface="Source Code Pro Medium"/>
                <a:sym typeface="Source Code Pro Medium"/>
              </a:rPr>
              <a:t>: </a:t>
            </a:r>
            <a:r>
              <a:rPr lang="en" sz="3300">
                <a:solidFill>
                  <a:srgbClr val="0AD05B"/>
                </a:solidFill>
                <a:latin typeface="Source Code Pro Medium"/>
                <a:ea typeface="Source Code Pro Medium"/>
                <a:cs typeface="Source Code Pro Medium"/>
                <a:sym typeface="Source Code Pro Medium"/>
              </a:rPr>
              <a:t>false</a:t>
            </a:r>
            <a:r>
              <a:rPr lang="en" sz="3300">
                <a:solidFill>
                  <a:srgbClr val="FAFBFC"/>
                </a:solidFill>
                <a:latin typeface="Source Code Pro Medium"/>
                <a:ea typeface="Source Code Pro Medium"/>
                <a:cs typeface="Source Code Pro Medium"/>
                <a:sym typeface="Source Code Pro Medium"/>
              </a:rPr>
              <a:t> } }</a:t>
            </a:r>
            <a:endParaRPr>
              <a:latin typeface="Source Code Pro Medium"/>
              <a:ea typeface="Source Code Pro Medium"/>
              <a:cs typeface="Source Code Pro Medium"/>
              <a:sym typeface="Source Code Pro Medium"/>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84" name="Shape 5684"/>
        <p:cNvGrpSpPr/>
        <p:nvPr/>
      </p:nvGrpSpPr>
      <p:grpSpPr>
        <a:xfrm>
          <a:off x="0" y="0"/>
          <a:ext cx="0" cy="0"/>
          <a:chOff x="0" y="0"/>
          <a:chExt cx="0" cy="0"/>
        </a:xfrm>
      </p:grpSpPr>
      <p:sp>
        <p:nvSpPr>
          <p:cNvPr id="5685" name="Google Shape;5685;p417"/>
          <p:cNvSpPr txBox="1"/>
          <p:nvPr/>
        </p:nvSpPr>
        <p:spPr>
          <a:xfrm>
            <a:off x="4689450" y="532350"/>
            <a:ext cx="4634700" cy="585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2600">
                <a:solidFill>
                  <a:srgbClr val="1A1A1A"/>
                </a:solidFill>
                <a:latin typeface="Noto Serif JP"/>
                <a:ea typeface="Noto Serif JP"/>
                <a:cs typeface="Noto Serif JP"/>
                <a:sym typeface="Noto Serif JP"/>
              </a:rPr>
              <a:t>Type checks on null</a:t>
            </a:r>
            <a:endParaRPr sz="2600">
              <a:solidFill>
                <a:srgbClr val="1A1A1A"/>
              </a:solidFill>
              <a:latin typeface="Noto Serif JP"/>
              <a:ea typeface="Noto Serif JP"/>
              <a:cs typeface="Noto Serif JP"/>
              <a:sym typeface="Noto Serif JP"/>
            </a:endParaRPr>
          </a:p>
        </p:txBody>
      </p:sp>
      <p:sp>
        <p:nvSpPr>
          <p:cNvPr id="5686" name="Google Shape;5686;p417"/>
          <p:cNvSpPr txBox="1"/>
          <p:nvPr/>
        </p:nvSpPr>
        <p:spPr>
          <a:xfrm>
            <a:off x="5327200" y="1295400"/>
            <a:ext cx="3000000" cy="2915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Type Check matches</a:t>
            </a:r>
            <a:endParaRPr sz="1800">
              <a:solidFill>
                <a:srgbClr val="1A1A1A"/>
              </a:solidFill>
              <a:latin typeface="Lexend Deca Light"/>
              <a:ea typeface="Lexend Deca Light"/>
              <a:cs typeface="Lexend Deca Light"/>
              <a:sym typeface="Lexend Deca Light"/>
            </a:endParaRPr>
          </a:p>
          <a:p>
            <a:pPr indent="-190500" lvl="0" marL="228600" rtl="0" algn="l">
              <a:lnSpc>
                <a:spcPct val="110000"/>
              </a:lnSpc>
              <a:spcBef>
                <a:spcPts val="1000"/>
              </a:spcBef>
              <a:spcAft>
                <a:spcPts val="0"/>
              </a:spcAft>
              <a:buClr>
                <a:srgbClr val="15232E"/>
              </a:buClr>
              <a:buSzPts val="1500"/>
              <a:buFont typeface="Lexend Deca Light"/>
              <a:buChar char="●"/>
            </a:pPr>
            <a:r>
              <a:rPr lang="en" sz="1800">
                <a:solidFill>
                  <a:srgbClr val="1A1A1A"/>
                </a:solidFill>
                <a:latin typeface="Lexend Deca Light"/>
                <a:ea typeface="Lexend Deca Light"/>
                <a:cs typeface="Lexend Deca Light"/>
                <a:sym typeface="Lexend Deca Light"/>
              </a:rPr>
              <a:t>Only documents where the specified field matches the BSON Type, Null.</a:t>
            </a:r>
            <a:endParaRPr sz="1800">
              <a:solidFill>
                <a:srgbClr val="1A1A1A"/>
              </a:solidFill>
              <a:latin typeface="Lexend Deca Light"/>
              <a:ea typeface="Lexend Deca Light"/>
              <a:cs typeface="Lexend Deca Light"/>
              <a:sym typeface="Lexend Deca Light"/>
            </a:endParaRPr>
          </a:p>
          <a:p>
            <a:pPr indent="-190500" lvl="0" marL="228600" rtl="0" algn="l">
              <a:lnSpc>
                <a:spcPct val="110000"/>
              </a:lnSpc>
              <a:spcBef>
                <a:spcPts val="1500"/>
              </a:spcBef>
              <a:spcAft>
                <a:spcPts val="1500"/>
              </a:spcAft>
              <a:buClr>
                <a:srgbClr val="15232E"/>
              </a:buClr>
              <a:buSzPts val="1500"/>
              <a:buFont typeface="Lexend Deca Light"/>
              <a:buChar char="●"/>
            </a:pPr>
            <a:r>
              <a:rPr lang="en" sz="1800">
                <a:solidFill>
                  <a:srgbClr val="1A1A1A"/>
                </a:solidFill>
                <a:latin typeface="Lexend Deca Light"/>
                <a:ea typeface="Lexend Deca Light"/>
                <a:cs typeface="Lexend Deca Light"/>
                <a:sym typeface="Lexend Deca Light"/>
              </a:rPr>
              <a:t>This is type 10 in the BSON specification/standard.</a:t>
            </a:r>
            <a:endParaRPr sz="1800">
              <a:solidFill>
                <a:srgbClr val="1A1A1A"/>
              </a:solidFill>
              <a:latin typeface="Lexend Deca Light"/>
              <a:ea typeface="Lexend Deca Light"/>
              <a:cs typeface="Lexend Deca Light"/>
              <a:sym typeface="Lexend Deca Light"/>
            </a:endParaRPr>
          </a:p>
        </p:txBody>
      </p:sp>
      <p:sp>
        <p:nvSpPr>
          <p:cNvPr id="5687" name="Google Shape;5687;p417"/>
          <p:cNvSpPr txBox="1"/>
          <p:nvPr/>
        </p:nvSpPr>
        <p:spPr>
          <a:xfrm>
            <a:off x="211375" y="4035475"/>
            <a:ext cx="4099500" cy="3231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900">
                <a:solidFill>
                  <a:srgbClr val="F5F6F7"/>
                </a:solidFill>
                <a:latin typeface="Lexend Deca Light"/>
                <a:ea typeface="Lexend Deca Light"/>
                <a:cs typeface="Lexend Deca Light"/>
                <a:sym typeface="Lexend Deca Light"/>
              </a:rPr>
              <a:t>See:</a:t>
            </a:r>
            <a:r>
              <a:rPr lang="en" sz="900">
                <a:solidFill>
                  <a:srgbClr val="F5F6F7"/>
                </a:solidFill>
                <a:uFill>
                  <a:noFill/>
                </a:uFill>
                <a:latin typeface="Lexend Deca Light"/>
                <a:ea typeface="Lexend Deca Light"/>
                <a:cs typeface="Lexend Deca Light"/>
                <a:sym typeface="Lexend Deca Light"/>
                <a:hlinkClick r:id="rId3">
                  <a:extLst>
                    <a:ext uri="{A12FA001-AC4F-418D-AE19-62706E023703}">
                      <ahyp:hlinkClr val="tx"/>
                    </a:ext>
                  </a:extLst>
                </a:hlinkClick>
              </a:rPr>
              <a:t> https://docs.mongodb.com/manual/tutorial/query-for-null-fields/</a:t>
            </a:r>
            <a:endParaRPr sz="900">
              <a:solidFill>
                <a:srgbClr val="F5F6F7"/>
              </a:solidFill>
              <a:latin typeface="Lexend Deca Light"/>
              <a:ea typeface="Lexend Deca Light"/>
              <a:cs typeface="Lexend Deca Light"/>
              <a:sym typeface="Lexend Deca Light"/>
            </a:endParaRPr>
          </a:p>
        </p:txBody>
      </p:sp>
      <p:sp>
        <p:nvSpPr>
          <p:cNvPr id="5688" name="Google Shape;5688;p417"/>
          <p:cNvSpPr txBox="1"/>
          <p:nvPr/>
        </p:nvSpPr>
        <p:spPr>
          <a:xfrm>
            <a:off x="814200" y="1061400"/>
            <a:ext cx="3000000" cy="24090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1200">
                <a:solidFill>
                  <a:srgbClr val="FAFBFC"/>
                </a:solidFill>
                <a:latin typeface="Fira Mono"/>
                <a:ea typeface="Fira Mono"/>
                <a:cs typeface="Fira Mono"/>
                <a:sym typeface="Fira Mono"/>
              </a:rPr>
              <a:t>&gt;&gt;&gt; db.inventory.find</a:t>
            </a:r>
            <a:br>
              <a:rPr lang="en" sz="1200">
                <a:solidFill>
                  <a:srgbClr val="FAFBFC"/>
                </a:solidFill>
                <a:latin typeface="Fira Mono"/>
                <a:ea typeface="Fira Mono"/>
                <a:cs typeface="Fira Mono"/>
                <a:sym typeface="Fira Mono"/>
              </a:rPr>
            </a:br>
            <a:r>
              <a:rPr lang="en" sz="1200">
                <a:solidFill>
                  <a:srgbClr val="FAFBFC"/>
                </a:solidFill>
                <a:latin typeface="Fira Mono"/>
                <a:ea typeface="Fira Mono"/>
                <a:cs typeface="Fira Mono"/>
                <a:sym typeface="Fira Mono"/>
              </a:rPr>
              <a:t>({ </a:t>
            </a:r>
            <a:r>
              <a:rPr lang="en" sz="1200">
                <a:solidFill>
                  <a:srgbClr val="0AD15C"/>
                </a:solidFill>
                <a:latin typeface="Fira Mono"/>
                <a:ea typeface="Fira Mono"/>
                <a:cs typeface="Fira Mono"/>
                <a:sym typeface="Fira Mono"/>
              </a:rPr>
              <a:t>item</a:t>
            </a:r>
            <a:r>
              <a:rPr lang="en" sz="1200">
                <a:solidFill>
                  <a:srgbClr val="FAFBFC"/>
                </a:solidFill>
                <a:latin typeface="Fira Mono"/>
                <a:ea typeface="Fira Mono"/>
                <a:cs typeface="Fira Mono"/>
                <a:sym typeface="Fira Mono"/>
              </a:rPr>
              <a:t>: { </a:t>
            </a:r>
            <a:r>
              <a:rPr lang="en" sz="1200">
                <a:solidFill>
                  <a:srgbClr val="0AD15C"/>
                </a:solidFill>
                <a:latin typeface="Fira Mono"/>
                <a:ea typeface="Fira Mono"/>
                <a:cs typeface="Fira Mono"/>
                <a:sym typeface="Fira Mono"/>
              </a:rPr>
              <a:t>$type</a:t>
            </a:r>
            <a:r>
              <a:rPr lang="en" sz="1200">
                <a:solidFill>
                  <a:srgbClr val="FAFBFC"/>
                </a:solidFill>
                <a:latin typeface="Fira Mono"/>
                <a:ea typeface="Fira Mono"/>
                <a:cs typeface="Fira Mono"/>
                <a:sym typeface="Fira Mono"/>
              </a:rPr>
              <a:t>: </a:t>
            </a:r>
            <a:r>
              <a:rPr lang="en" sz="1200">
                <a:solidFill>
                  <a:srgbClr val="0AD05B"/>
                </a:solidFill>
                <a:latin typeface="Fira Mono"/>
                <a:ea typeface="Fira Mono"/>
                <a:cs typeface="Fira Mono"/>
                <a:sym typeface="Fira Mono"/>
              </a:rPr>
              <a:t>10</a:t>
            </a:r>
            <a:r>
              <a:rPr lang="en" sz="1200">
                <a:solidFill>
                  <a:srgbClr val="FAFBFC"/>
                </a:solidFill>
                <a:latin typeface="Fira Mono"/>
                <a:ea typeface="Fira Mono"/>
                <a:cs typeface="Fira Mono"/>
                <a:sym typeface="Fira Mono"/>
              </a:rPr>
              <a:t> } } )</a:t>
            </a:r>
            <a:endParaRPr sz="1200">
              <a:solidFill>
                <a:srgbClr val="FAFBFC"/>
              </a:solidFill>
              <a:latin typeface="Fira Mono"/>
              <a:ea typeface="Fira Mono"/>
              <a:cs typeface="Fira Mono"/>
              <a:sym typeface="Fira Mono"/>
            </a:endParaRPr>
          </a:p>
          <a:p>
            <a:pPr indent="0" lvl="0" marL="0" rtl="0" algn="ctr">
              <a:lnSpc>
                <a:spcPct val="110000"/>
              </a:lnSpc>
              <a:spcBef>
                <a:spcPts val="1500"/>
              </a:spcBef>
              <a:spcAft>
                <a:spcPts val="1500"/>
              </a:spcAft>
              <a:buNone/>
            </a:pPr>
            <a:r>
              <a:rPr lang="en" sz="3300">
                <a:solidFill>
                  <a:srgbClr val="FAFBFC"/>
                </a:solidFill>
                <a:latin typeface="Fira Mono"/>
                <a:ea typeface="Fira Mono"/>
                <a:cs typeface="Fira Mono"/>
                <a:sym typeface="Fira Mono"/>
              </a:rPr>
              <a:t>{ </a:t>
            </a:r>
            <a:r>
              <a:rPr lang="en" sz="3300">
                <a:solidFill>
                  <a:srgbClr val="0AD15C"/>
                </a:solidFill>
                <a:latin typeface="Fira Mono"/>
                <a:ea typeface="Fira Mono"/>
                <a:cs typeface="Fira Mono"/>
                <a:sym typeface="Fira Mono"/>
              </a:rPr>
              <a:t>item</a:t>
            </a:r>
            <a:r>
              <a:rPr lang="en" sz="3300">
                <a:solidFill>
                  <a:srgbClr val="FAFBFC"/>
                </a:solidFill>
                <a:latin typeface="Fira Mono"/>
                <a:ea typeface="Fira Mono"/>
                <a:cs typeface="Fira Mono"/>
                <a:sym typeface="Fira Mono"/>
              </a:rPr>
              <a:t>: { </a:t>
            </a:r>
            <a:r>
              <a:rPr lang="en" sz="3300">
                <a:solidFill>
                  <a:srgbClr val="0AD15C"/>
                </a:solidFill>
                <a:latin typeface="Fira Mono"/>
                <a:ea typeface="Fira Mono"/>
                <a:cs typeface="Fira Mono"/>
                <a:sym typeface="Fira Mono"/>
              </a:rPr>
              <a:t>$type</a:t>
            </a:r>
            <a:r>
              <a:rPr lang="en" sz="3300">
                <a:solidFill>
                  <a:srgbClr val="FAFBFC"/>
                </a:solidFill>
                <a:latin typeface="Fira Mono"/>
                <a:ea typeface="Fira Mono"/>
                <a:cs typeface="Fira Mono"/>
                <a:sym typeface="Fira Mono"/>
              </a:rPr>
              <a:t>: </a:t>
            </a:r>
            <a:r>
              <a:rPr lang="en" sz="3300">
                <a:solidFill>
                  <a:srgbClr val="0AD05B"/>
                </a:solidFill>
                <a:latin typeface="Fira Mono"/>
                <a:ea typeface="Fira Mono"/>
                <a:cs typeface="Fira Mono"/>
                <a:sym typeface="Fira Mono"/>
              </a:rPr>
              <a:t>10</a:t>
            </a:r>
            <a:r>
              <a:rPr lang="en" sz="3300">
                <a:solidFill>
                  <a:srgbClr val="FAFBFC"/>
                </a:solidFill>
                <a:latin typeface="Fira Mono"/>
                <a:ea typeface="Fira Mono"/>
                <a:cs typeface="Fira Mono"/>
                <a:sym typeface="Fira Mono"/>
              </a:rPr>
              <a:t> } }</a:t>
            </a:r>
            <a:endParaRPr sz="1200">
              <a:solidFill>
                <a:srgbClr val="FAFBFC"/>
              </a:solidFill>
              <a:latin typeface="Source Code Pro Medium"/>
              <a:ea typeface="Source Code Pro Medium"/>
              <a:cs typeface="Source Code Pro Medium"/>
              <a:sym typeface="Source Code Pro Medium"/>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2" name="Shape 5692"/>
        <p:cNvGrpSpPr/>
        <p:nvPr/>
      </p:nvGrpSpPr>
      <p:grpSpPr>
        <a:xfrm>
          <a:off x="0" y="0"/>
          <a:ext cx="0" cy="0"/>
          <a:chOff x="0" y="0"/>
          <a:chExt cx="0" cy="0"/>
        </a:xfrm>
      </p:grpSpPr>
      <p:sp>
        <p:nvSpPr>
          <p:cNvPr id="5693" name="Google Shape;5693;p418"/>
          <p:cNvSpPr txBox="1"/>
          <p:nvPr/>
        </p:nvSpPr>
        <p:spPr>
          <a:xfrm>
            <a:off x="667775" y="1307100"/>
            <a:ext cx="85254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Noto Serif JP"/>
                <a:ea typeface="Noto Serif JP"/>
                <a:cs typeface="Noto Serif JP"/>
                <a:sym typeface="Noto Serif JP"/>
              </a:rPr>
              <a:t>Let’s insert some more data to further explore null</a:t>
            </a:r>
            <a:endParaRPr sz="1600">
              <a:solidFill>
                <a:srgbClr val="FAFBFC"/>
              </a:solidFill>
              <a:latin typeface="Noto Serif JP"/>
              <a:ea typeface="Noto Serif JP"/>
              <a:cs typeface="Noto Serif JP"/>
              <a:sym typeface="Noto Serif JP"/>
            </a:endParaRPr>
          </a:p>
        </p:txBody>
      </p:sp>
      <p:sp>
        <p:nvSpPr>
          <p:cNvPr id="5694" name="Google Shape;5694;p418"/>
          <p:cNvSpPr txBox="1"/>
          <p:nvPr/>
        </p:nvSpPr>
        <p:spPr>
          <a:xfrm>
            <a:off x="734150" y="1802800"/>
            <a:ext cx="7647900" cy="31605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000">
                <a:solidFill>
                  <a:srgbClr val="FAFBFC"/>
                </a:solidFill>
                <a:latin typeface="Source Code Pro Medium"/>
                <a:ea typeface="Source Code Pro Medium"/>
                <a:cs typeface="Source Code Pro Medium"/>
                <a:sym typeface="Source Code Pro Medium"/>
              </a:rPr>
              <a:t>&gt;&gt;&gt; db.inventory.drop()</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000">
                <a:solidFill>
                  <a:srgbClr val="FAFBFC"/>
                </a:solidFill>
                <a:latin typeface="Source Code Pro Medium"/>
                <a:ea typeface="Source Code Pro Medium"/>
                <a:cs typeface="Source Code Pro Medium"/>
                <a:sym typeface="Source Code Pro Medium"/>
              </a:rPr>
              <a:t>&gt;&gt;&gt; db.inventory.insertMany([</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000">
                <a:solidFill>
                  <a:srgbClr val="FAFBFC"/>
                </a:solidFill>
                <a:latin typeface="Source Code Pro Medium"/>
                <a:ea typeface="Source Code Pro Medium"/>
                <a:cs typeface="Source Code Pro Medium"/>
                <a:sym typeface="Source Code Pro Medium"/>
              </a:rPr>
              <a:t>   { item: "journal", qty: 25, </a:t>
            </a:r>
            <a:r>
              <a:rPr lang="en" sz="1000">
                <a:solidFill>
                  <a:srgbClr val="0AD15C"/>
                </a:solidFill>
                <a:latin typeface="Source Code Pro Medium"/>
                <a:ea typeface="Source Code Pro Medium"/>
                <a:cs typeface="Source Code Pro Medium"/>
                <a:sym typeface="Source Code Pro Medium"/>
              </a:rPr>
              <a:t>tags</a:t>
            </a:r>
            <a:r>
              <a:rPr lang="en" sz="1000">
                <a:solidFill>
                  <a:srgbClr val="FAFBFC"/>
                </a:solidFill>
                <a:latin typeface="Source Code Pro Medium"/>
                <a:ea typeface="Source Code Pro Medium"/>
                <a:cs typeface="Source Code Pro Medium"/>
                <a:sym typeface="Source Code Pro Medium"/>
              </a:rPr>
              <a:t>: ["blank", "red"], </a:t>
            </a:r>
            <a:r>
              <a:rPr lang="en" sz="1000">
                <a:solidFill>
                  <a:srgbClr val="0AD15C"/>
                </a:solidFill>
                <a:latin typeface="Source Code Pro Medium"/>
                <a:ea typeface="Source Code Pro Medium"/>
                <a:cs typeface="Source Code Pro Medium"/>
                <a:sym typeface="Source Code Pro Medium"/>
              </a:rPr>
              <a:t>dim_cm</a:t>
            </a:r>
            <a:r>
              <a:rPr lang="en" sz="1000">
                <a:solidFill>
                  <a:srgbClr val="FAFBFC"/>
                </a:solidFill>
                <a:latin typeface="Source Code Pro Medium"/>
                <a:ea typeface="Source Code Pro Medium"/>
                <a:cs typeface="Source Code Pro Medium"/>
                <a:sym typeface="Source Code Pro Medium"/>
              </a:rPr>
              <a:t>: [ 14, 21 ], colour: "red"},</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000">
                <a:solidFill>
                  <a:srgbClr val="FAFBFC"/>
                </a:solidFill>
                <a:latin typeface="Source Code Pro Medium"/>
                <a:ea typeface="Source Code Pro Medium"/>
                <a:cs typeface="Source Code Pro Medium"/>
                <a:sym typeface="Source Code Pro Medium"/>
              </a:rPr>
              <a:t>   { item: "notebook", qty: 50, </a:t>
            </a:r>
            <a:r>
              <a:rPr lang="en" sz="1000">
                <a:solidFill>
                  <a:srgbClr val="0AD15C"/>
                </a:solidFill>
                <a:latin typeface="Source Code Pro Medium"/>
                <a:ea typeface="Source Code Pro Medium"/>
                <a:cs typeface="Source Code Pro Medium"/>
                <a:sym typeface="Source Code Pro Medium"/>
              </a:rPr>
              <a:t>tags</a:t>
            </a:r>
            <a:r>
              <a:rPr lang="en" sz="1000">
                <a:solidFill>
                  <a:srgbClr val="FAFBFC"/>
                </a:solidFill>
                <a:latin typeface="Source Code Pro Medium"/>
                <a:ea typeface="Source Code Pro Medium"/>
                <a:cs typeface="Source Code Pro Medium"/>
                <a:sym typeface="Source Code Pro Medium"/>
              </a:rPr>
              <a:t>: ["red", "blank"], </a:t>
            </a:r>
            <a:r>
              <a:rPr lang="en" sz="1000">
                <a:solidFill>
                  <a:srgbClr val="0AD15C"/>
                </a:solidFill>
                <a:latin typeface="Source Code Pro Medium"/>
                <a:ea typeface="Source Code Pro Medium"/>
                <a:cs typeface="Source Code Pro Medium"/>
                <a:sym typeface="Source Code Pro Medium"/>
              </a:rPr>
              <a:t>dim_cm</a:t>
            </a:r>
            <a:r>
              <a:rPr lang="en" sz="1000">
                <a:solidFill>
                  <a:srgbClr val="FAFBFC"/>
                </a:solidFill>
                <a:latin typeface="Source Code Pro Medium"/>
                <a:ea typeface="Source Code Pro Medium"/>
                <a:cs typeface="Source Code Pro Medium"/>
                <a:sym typeface="Source Code Pro Medium"/>
              </a:rPr>
              <a:t>: [ 14, 21 ], colour: "red" },</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000">
                <a:solidFill>
                  <a:srgbClr val="FAFBFC"/>
                </a:solidFill>
                <a:latin typeface="Source Code Pro Medium"/>
                <a:ea typeface="Source Code Pro Medium"/>
                <a:cs typeface="Source Code Pro Medium"/>
                <a:sym typeface="Source Code Pro Medium"/>
              </a:rPr>
              <a:t>   { item: "postcard", qty: 45, </a:t>
            </a:r>
            <a:r>
              <a:rPr lang="en" sz="1000">
                <a:solidFill>
                  <a:srgbClr val="0AD15C"/>
                </a:solidFill>
                <a:latin typeface="Source Code Pro Medium"/>
                <a:ea typeface="Source Code Pro Medium"/>
                <a:cs typeface="Source Code Pro Medium"/>
                <a:sym typeface="Source Code Pro Medium"/>
              </a:rPr>
              <a:t>tags</a:t>
            </a:r>
            <a:r>
              <a:rPr lang="en" sz="1000">
                <a:solidFill>
                  <a:srgbClr val="FAFBFC"/>
                </a:solidFill>
                <a:latin typeface="Source Code Pro Medium"/>
                <a:ea typeface="Source Code Pro Medium"/>
                <a:cs typeface="Source Code Pro Medium"/>
                <a:sym typeface="Source Code Pro Medium"/>
              </a:rPr>
              <a:t>: ["blue"], </a:t>
            </a:r>
            <a:r>
              <a:rPr lang="en" sz="1000">
                <a:solidFill>
                  <a:srgbClr val="0AD15C"/>
                </a:solidFill>
                <a:latin typeface="Source Code Pro Medium"/>
                <a:ea typeface="Source Code Pro Medium"/>
                <a:cs typeface="Source Code Pro Medium"/>
                <a:sym typeface="Source Code Pro Medium"/>
              </a:rPr>
              <a:t>dim_cm</a:t>
            </a:r>
            <a:r>
              <a:rPr lang="en" sz="1000">
                <a:solidFill>
                  <a:srgbClr val="FAFBFC"/>
                </a:solidFill>
                <a:latin typeface="Source Code Pro Medium"/>
                <a:ea typeface="Source Code Pro Medium"/>
                <a:cs typeface="Source Code Pro Medium"/>
                <a:sym typeface="Source Code Pro Medium"/>
              </a:rPr>
              <a:t>: [ 10, 15.25 ], colour: null }</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000">
                <a:solidFill>
                  <a:srgbClr val="FAFBFC"/>
                </a:solidFill>
                <a:latin typeface="Source Code Pro Medium"/>
                <a:ea typeface="Source Code Pro Medium"/>
                <a:cs typeface="Source Code Pro Medium"/>
                <a:sym typeface="Source Code Pro Medium"/>
              </a:rPr>
              <a:t>]);</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000">
                <a:solidFill>
                  <a:srgbClr val="FAFBFC"/>
                </a:solidFill>
                <a:latin typeface="Source Code Pro Medium"/>
                <a:ea typeface="Source Code Pro Medium"/>
                <a:cs typeface="Source Code Pro Medium"/>
                <a:sym typeface="Source Code Pro Medium"/>
              </a:rPr>
              <a:t>…</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000">
                <a:solidFill>
                  <a:srgbClr val="FAFBFC"/>
                </a:solidFill>
                <a:latin typeface="Source Code Pro Medium"/>
                <a:ea typeface="Source Code Pro Medium"/>
                <a:cs typeface="Source Code Pro Medium"/>
                <a:sym typeface="Source Code Pro Medium"/>
              </a:rPr>
              <a:t>{</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000">
                <a:solidFill>
                  <a:srgbClr val="FAFBFC"/>
                </a:solidFill>
                <a:latin typeface="Source Code Pro Medium"/>
                <a:ea typeface="Source Code Pro Medium"/>
                <a:cs typeface="Source Code Pro Medium"/>
                <a:sym typeface="Source Code Pro Medium"/>
              </a:rPr>
              <a:t>	</a:t>
            </a:r>
            <a:r>
              <a:rPr lang="en" sz="1000">
                <a:solidFill>
                  <a:srgbClr val="0AD05B"/>
                </a:solidFill>
                <a:latin typeface="Source Code Pro Medium"/>
                <a:ea typeface="Source Code Pro Medium"/>
                <a:cs typeface="Source Code Pro Medium"/>
                <a:sym typeface="Source Code Pro Medium"/>
              </a:rPr>
              <a:t>acknowledged</a:t>
            </a:r>
            <a:r>
              <a:rPr lang="en" sz="1000">
                <a:solidFill>
                  <a:srgbClr val="FAFBFC"/>
                </a:solidFill>
                <a:latin typeface="Source Code Pro Medium"/>
                <a:ea typeface="Source Code Pro Medium"/>
                <a:cs typeface="Source Code Pro Medium"/>
                <a:sym typeface="Source Code Pro Medium"/>
              </a:rPr>
              <a:t> : </a:t>
            </a:r>
            <a:r>
              <a:rPr lang="en" sz="1000">
                <a:solidFill>
                  <a:srgbClr val="0AD15C"/>
                </a:solidFill>
                <a:latin typeface="Source Code Pro Medium"/>
                <a:ea typeface="Source Code Pro Medium"/>
                <a:cs typeface="Source Code Pro Medium"/>
                <a:sym typeface="Source Code Pro Medium"/>
              </a:rPr>
              <a:t>true</a:t>
            </a:r>
            <a:r>
              <a:rPr lang="en" sz="1000">
                <a:solidFill>
                  <a:srgbClr val="FAFBFC"/>
                </a:solidFill>
                <a:latin typeface="Source Code Pro Medium"/>
                <a:ea typeface="Source Code Pro Medium"/>
                <a:cs typeface="Source Code Pro Medium"/>
                <a:sym typeface="Source Code Pro Medium"/>
              </a:rPr>
              <a:t>,</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0"/>
              </a:spcAft>
              <a:buNone/>
            </a:pPr>
            <a:r>
              <a:rPr lang="en" sz="1000">
                <a:solidFill>
                  <a:srgbClr val="FAFBFC"/>
                </a:solidFill>
                <a:latin typeface="Source Code Pro Medium"/>
                <a:ea typeface="Source Code Pro Medium"/>
                <a:cs typeface="Source Code Pro Medium"/>
                <a:sym typeface="Source Code Pro Medium"/>
              </a:rPr>
              <a:t>	</a:t>
            </a:r>
            <a:r>
              <a:rPr lang="en" sz="1000">
                <a:solidFill>
                  <a:srgbClr val="0AD05B"/>
                </a:solidFill>
                <a:latin typeface="Source Code Pro Medium"/>
                <a:ea typeface="Source Code Pro Medium"/>
                <a:cs typeface="Source Code Pro Medium"/>
                <a:sym typeface="Source Code Pro Medium"/>
              </a:rPr>
              <a:t>insertedId</a:t>
            </a:r>
            <a:r>
              <a:rPr lang="en" sz="1000">
                <a:solidFill>
                  <a:srgbClr val="FAFBFC"/>
                </a:solidFill>
                <a:latin typeface="Source Code Pro Medium"/>
                <a:ea typeface="Source Code Pro Medium"/>
                <a:cs typeface="Source Code Pro Medium"/>
                <a:sym typeface="Source Code Pro Medium"/>
              </a:rPr>
              <a:t> : ObjectId(</a:t>
            </a:r>
            <a:r>
              <a:rPr lang="en" sz="1000">
                <a:solidFill>
                  <a:srgbClr val="0AD05B"/>
                </a:solidFill>
                <a:latin typeface="Source Code Pro Medium"/>
                <a:ea typeface="Source Code Pro Medium"/>
                <a:cs typeface="Source Code Pro Medium"/>
                <a:sym typeface="Source Code Pro Medium"/>
              </a:rPr>
              <a:t>5f3b939f63a92a8719c01239</a:t>
            </a:r>
            <a:r>
              <a:rPr lang="en" sz="1000">
                <a:solidFill>
                  <a:srgbClr val="FAFBFC"/>
                </a:solidFill>
                <a:latin typeface="Source Code Pro Medium"/>
                <a:ea typeface="Source Code Pro Medium"/>
                <a:cs typeface="Source Code Pro Medium"/>
                <a:sym typeface="Source Code Pro Medium"/>
              </a:rPr>
              <a:t>)</a:t>
            </a:r>
            <a:endParaRPr sz="10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400"/>
              </a:spcBef>
              <a:spcAft>
                <a:spcPts val="400"/>
              </a:spcAft>
              <a:buNone/>
            </a:pPr>
            <a:r>
              <a:rPr lang="en" sz="1000">
                <a:solidFill>
                  <a:srgbClr val="FAFBFC"/>
                </a:solidFill>
                <a:latin typeface="Source Code Pro Medium"/>
                <a:ea typeface="Source Code Pro Medium"/>
                <a:cs typeface="Source Code Pro Medium"/>
                <a:sym typeface="Source Code Pro Medium"/>
              </a:rPr>
              <a:t>}</a:t>
            </a:r>
            <a:endParaRPr sz="1000">
              <a:solidFill>
                <a:srgbClr val="FAFBFC"/>
              </a:solidFill>
              <a:latin typeface="Source Code Pro Medium"/>
              <a:ea typeface="Source Code Pro Medium"/>
              <a:cs typeface="Source Code Pro Medium"/>
              <a:sym typeface="Source Code Pro Medium"/>
            </a:endParaRPr>
          </a:p>
        </p:txBody>
      </p:sp>
      <p:sp>
        <p:nvSpPr>
          <p:cNvPr id="5695" name="Google Shape;5695;p418"/>
          <p:cNvSpPr txBox="1"/>
          <p:nvPr/>
        </p:nvSpPr>
        <p:spPr>
          <a:xfrm>
            <a:off x="734150" y="4336625"/>
            <a:ext cx="60297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696" name="Google Shape;5696;p418"/>
          <p:cNvSpPr txBox="1"/>
          <p:nvPr/>
        </p:nvSpPr>
        <p:spPr>
          <a:xfrm>
            <a:off x="404825" y="523875"/>
            <a:ext cx="70326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Query for Null Fields: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00" name="Shape 5700"/>
        <p:cNvGrpSpPr/>
        <p:nvPr/>
      </p:nvGrpSpPr>
      <p:grpSpPr>
        <a:xfrm>
          <a:off x="0" y="0"/>
          <a:ext cx="0" cy="0"/>
          <a:chOff x="0" y="0"/>
          <a:chExt cx="0" cy="0"/>
        </a:xfrm>
      </p:grpSpPr>
      <p:sp>
        <p:nvSpPr>
          <p:cNvPr id="5701" name="Google Shape;5701;p419"/>
          <p:cNvSpPr txBox="1"/>
          <p:nvPr/>
        </p:nvSpPr>
        <p:spPr>
          <a:xfrm>
            <a:off x="618600" y="1353150"/>
            <a:ext cx="8525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FAFBFC"/>
                </a:solidFill>
                <a:latin typeface="Lexend Deca Light"/>
                <a:ea typeface="Lexend Deca Light"/>
                <a:cs typeface="Lexend Deca Light"/>
                <a:sym typeface="Lexend Deca Light"/>
              </a:rPr>
              <a:t>Find docs with a complex conditional</a:t>
            </a:r>
            <a:endParaRPr>
              <a:solidFill>
                <a:srgbClr val="FAFBFC"/>
              </a:solidFill>
              <a:latin typeface="Lexend Deca Light"/>
              <a:ea typeface="Lexend Deca Light"/>
              <a:cs typeface="Lexend Deca Light"/>
              <a:sym typeface="Lexend Deca Light"/>
            </a:endParaRPr>
          </a:p>
        </p:txBody>
      </p:sp>
      <p:sp>
        <p:nvSpPr>
          <p:cNvPr id="5702" name="Google Shape;5702;p419"/>
          <p:cNvSpPr txBox="1"/>
          <p:nvPr/>
        </p:nvSpPr>
        <p:spPr>
          <a:xfrm>
            <a:off x="618600" y="1817075"/>
            <a:ext cx="7194900" cy="3078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a:solidFill>
                  <a:srgbClr val="F5F6F7"/>
                </a:solidFill>
                <a:latin typeface="Lexend Deca Light"/>
                <a:ea typeface="Lexend Deca Light"/>
                <a:cs typeface="Lexend Deca Light"/>
                <a:sym typeface="Lexend Deca Light"/>
              </a:rPr>
              <a:t>Using the same window, change </a:t>
            </a:r>
            <a:r>
              <a:rPr lang="en">
                <a:solidFill>
                  <a:srgbClr val="0AD15C"/>
                </a:solidFill>
                <a:latin typeface="Lexend Deca Light"/>
                <a:ea typeface="Lexend Deca Light"/>
                <a:cs typeface="Lexend Deca Light"/>
                <a:sym typeface="Lexend Deca Light"/>
              </a:rPr>
              <a:t>&lt;A&gt;</a:t>
            </a:r>
            <a:r>
              <a:rPr lang="en">
                <a:solidFill>
                  <a:srgbClr val="F5F6F7"/>
                </a:solidFill>
                <a:latin typeface="Lexend Deca Light"/>
                <a:ea typeface="Lexend Deca Light"/>
                <a:cs typeface="Lexend Deca Light"/>
                <a:sym typeface="Lexend Deca Light"/>
              </a:rPr>
              <a:t> to the not comparison operator and </a:t>
            </a:r>
            <a:r>
              <a:rPr lang="en">
                <a:solidFill>
                  <a:srgbClr val="0AD15C"/>
                </a:solidFill>
                <a:latin typeface="Lexend Deca Light"/>
                <a:ea typeface="Lexend Deca Light"/>
                <a:cs typeface="Lexend Deca Light"/>
                <a:sym typeface="Lexend Deca Light"/>
              </a:rPr>
              <a:t>&lt;B&gt;</a:t>
            </a:r>
            <a:r>
              <a:rPr lang="en">
                <a:solidFill>
                  <a:srgbClr val="F5F6F7"/>
                </a:solidFill>
                <a:latin typeface="Lexend Deca Light"/>
                <a:ea typeface="Lexend Deca Light"/>
                <a:cs typeface="Lexend Deca Light"/>
                <a:sym typeface="Lexend Deca Light"/>
              </a:rPr>
              <a:t> to the BSON Type Null. The results should be the same as shown below.</a:t>
            </a:r>
            <a:endParaRPr>
              <a:solidFill>
                <a:srgbClr val="F5F6F7"/>
              </a:solidFill>
              <a:latin typeface="Lexend Deca Light"/>
              <a:ea typeface="Lexend Deca Light"/>
              <a:cs typeface="Lexend Deca Light"/>
              <a:sym typeface="Lexend Deca Light"/>
            </a:endParaRPr>
          </a:p>
          <a:p>
            <a:pPr indent="0" lvl="0" marL="0" rtl="0" algn="l">
              <a:lnSpc>
                <a:spcPct val="150000"/>
              </a:lnSpc>
              <a:spcBef>
                <a:spcPts val="2000"/>
              </a:spcBef>
              <a:spcAft>
                <a:spcPts val="0"/>
              </a:spcAft>
              <a:buNone/>
            </a:pPr>
            <a:r>
              <a:rPr lang="en" sz="1200">
                <a:solidFill>
                  <a:srgbClr val="FAFBFC"/>
                </a:solidFill>
                <a:latin typeface="Source Code Pro"/>
                <a:ea typeface="Source Code Pro"/>
                <a:cs typeface="Source Code Pro"/>
                <a:sym typeface="Source Code Pro"/>
              </a:rPr>
              <a:t>&gt;&gt;&gt; db.inventory.find( { </a:t>
            </a:r>
            <a:r>
              <a:rPr lang="en" sz="1200">
                <a:solidFill>
                  <a:srgbClr val="0AD15C"/>
                </a:solidFill>
                <a:latin typeface="Source Code Pro"/>
                <a:ea typeface="Source Code Pro"/>
                <a:cs typeface="Source Code Pro"/>
                <a:sym typeface="Source Code Pro"/>
              </a:rPr>
              <a:t>colour</a:t>
            </a:r>
            <a:r>
              <a:rPr lang="en" sz="1200">
                <a:solidFill>
                  <a:srgbClr val="FAFBFC"/>
                </a:solidFill>
                <a:latin typeface="Source Code Pro"/>
                <a:ea typeface="Source Code Pro"/>
                <a:cs typeface="Source Code Pro"/>
                <a:sym typeface="Source Code Pro"/>
              </a:rPr>
              <a:t> : { </a:t>
            </a:r>
            <a:r>
              <a:rPr lang="en">
                <a:solidFill>
                  <a:srgbClr val="0AD15C"/>
                </a:solidFill>
                <a:latin typeface="Source Code Pro"/>
                <a:ea typeface="Source Code Pro"/>
                <a:cs typeface="Source Code Pro"/>
                <a:sym typeface="Source Code Pro"/>
              </a:rPr>
              <a:t>&lt;A&gt;</a:t>
            </a:r>
            <a:r>
              <a:rPr lang="en" sz="1200">
                <a:solidFill>
                  <a:srgbClr val="FAFBFC"/>
                </a:solidFill>
                <a:latin typeface="Source Code Pro"/>
                <a:ea typeface="Source Code Pro"/>
                <a:cs typeface="Source Code Pro"/>
                <a:sym typeface="Source Code Pro"/>
              </a:rPr>
              <a:t>: { $type: </a:t>
            </a:r>
            <a:r>
              <a:rPr lang="en">
                <a:solidFill>
                  <a:srgbClr val="0AD15C"/>
                </a:solidFill>
                <a:latin typeface="Source Code Pro"/>
                <a:ea typeface="Source Code Pro"/>
                <a:cs typeface="Source Code Pro"/>
                <a:sym typeface="Source Code Pro"/>
              </a:rPr>
              <a:t>&lt;B&gt;</a:t>
            </a:r>
            <a:r>
              <a:rPr lang="en" sz="1200">
                <a:solidFill>
                  <a:srgbClr val="FAFBFC"/>
                </a:solidFill>
                <a:latin typeface="Source Code Pro"/>
                <a:ea typeface="Source Code Pro"/>
                <a:cs typeface="Source Code Pro"/>
                <a:sym typeface="Source Code Pro"/>
              </a:rPr>
              <a:t> } }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 ObjectId("5f50eb6f2d4b45b7f11b6d91"), "item" : "journal", "qty" : 25, "tags" : [ "blank", "red" ], "dim_cm" : [ 14, 21 ], "</a:t>
            </a:r>
            <a:r>
              <a:rPr lang="en" sz="1200">
                <a:solidFill>
                  <a:srgbClr val="0AD15C"/>
                </a:solidFill>
                <a:latin typeface="Source Code Pro"/>
                <a:ea typeface="Source Code Pro"/>
                <a:cs typeface="Source Code Pro"/>
                <a:sym typeface="Source Code Pro"/>
              </a:rPr>
              <a:t>colour</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red</a:t>
            </a:r>
            <a:r>
              <a:rPr lang="en" sz="1200">
                <a:solidFill>
                  <a:srgbClr val="FAFBFC"/>
                </a:solidFill>
                <a:latin typeface="Source Code Pro"/>
                <a:ea typeface="Source Code Pro"/>
                <a:cs typeface="Source Code Pro"/>
                <a:sym typeface="Source Code Pro"/>
              </a:rPr>
              <a:t>"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 ObjectId("5f50eb6f2d4b45b7f11b6d92"), "item" : "notebook", "qty" : 50, "tags" : [ "red", "blank" ], "dim_cm" : [ 14, 21 ], "</a:t>
            </a:r>
            <a:r>
              <a:rPr lang="en" sz="1200">
                <a:solidFill>
                  <a:srgbClr val="0AD15C"/>
                </a:solidFill>
                <a:latin typeface="Source Code Pro"/>
                <a:ea typeface="Source Code Pro"/>
                <a:cs typeface="Source Code Pro"/>
                <a:sym typeface="Source Code Pro"/>
              </a:rPr>
              <a:t>colour</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red</a:t>
            </a:r>
            <a:r>
              <a:rPr lang="en" sz="1200">
                <a:solidFill>
                  <a:srgbClr val="FAFBFC"/>
                </a:solidFill>
                <a:latin typeface="Source Code Pro"/>
                <a:ea typeface="Source Code Pro"/>
                <a:cs typeface="Source Code Pro"/>
                <a:sym typeface="Source Code Pro"/>
              </a:rPr>
              <a:t>" }</a:t>
            </a:r>
            <a:endParaRPr sz="10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400"/>
              </a:spcAft>
              <a:buNone/>
            </a:pPr>
            <a:r>
              <a:t/>
            </a:r>
            <a:endParaRPr sz="1000">
              <a:solidFill>
                <a:srgbClr val="FAFBFC"/>
              </a:solidFill>
              <a:latin typeface="Source Code Pro Medium"/>
              <a:ea typeface="Source Code Pro Medium"/>
              <a:cs typeface="Source Code Pro Medium"/>
              <a:sym typeface="Source Code Pro Medium"/>
            </a:endParaRPr>
          </a:p>
        </p:txBody>
      </p:sp>
      <p:sp>
        <p:nvSpPr>
          <p:cNvPr id="5703" name="Google Shape;5703;p419"/>
          <p:cNvSpPr txBox="1"/>
          <p:nvPr/>
        </p:nvSpPr>
        <p:spPr>
          <a:xfrm>
            <a:off x="734150" y="4336625"/>
            <a:ext cx="60297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704" name="Google Shape;5704;p419"/>
          <p:cNvSpPr txBox="1"/>
          <p:nvPr/>
        </p:nvSpPr>
        <p:spPr>
          <a:xfrm>
            <a:off x="618600" y="528425"/>
            <a:ext cx="78501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Query for Null Fields: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3" name="Shape 4973"/>
        <p:cNvGrpSpPr/>
        <p:nvPr/>
      </p:nvGrpSpPr>
      <p:grpSpPr>
        <a:xfrm>
          <a:off x="0" y="0"/>
          <a:ext cx="0" cy="0"/>
          <a:chOff x="0" y="0"/>
          <a:chExt cx="0" cy="0"/>
        </a:xfrm>
      </p:grpSpPr>
      <p:sp>
        <p:nvSpPr>
          <p:cNvPr id="4974" name="Google Shape;4974;p34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1A1A1A"/>
                </a:solidFill>
              </a:rPr>
              <a:t>Using MQL to Query Complex Data</a:t>
            </a:r>
            <a:endParaRPr>
              <a:solidFill>
                <a:srgbClr val="1A1A1A"/>
              </a:solidFill>
            </a:endParaRPr>
          </a:p>
          <a:p>
            <a:pPr indent="0" lvl="0" marL="0" rtl="0" algn="l">
              <a:spcBef>
                <a:spcPts val="0"/>
              </a:spcBef>
              <a:spcAft>
                <a:spcPts val="0"/>
              </a:spcAft>
              <a:buNone/>
            </a:pPr>
            <a:r>
              <a:t/>
            </a:r>
            <a:endParaRPr/>
          </a:p>
        </p:txBody>
      </p:sp>
      <p:sp>
        <p:nvSpPr>
          <p:cNvPr id="4975" name="Google Shape;4975;p34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rPr>
              <a:t>Embedded/Nested Documents</a:t>
            </a:r>
            <a:endParaRPr sz="2000">
              <a:solidFill>
                <a:srgbClr val="B3BBC1"/>
              </a:solidFill>
            </a:endParaRPr>
          </a:p>
          <a:p>
            <a:pPr indent="0" lvl="0" marL="0" rtl="0" algn="l">
              <a:lnSpc>
                <a:spcPct val="110000"/>
              </a:lnSpc>
              <a:spcBef>
                <a:spcPts val="1500"/>
              </a:spcBef>
              <a:spcAft>
                <a:spcPts val="0"/>
              </a:spcAft>
              <a:buNone/>
            </a:pPr>
            <a:r>
              <a:rPr lang="en" sz="2000">
                <a:solidFill>
                  <a:srgbClr val="B3BBC1"/>
                </a:solidFill>
              </a:rPr>
              <a:t>Arrays</a:t>
            </a:r>
            <a:endParaRPr sz="2000">
              <a:solidFill>
                <a:srgbClr val="B3BBC1"/>
              </a:solidFill>
            </a:endParaRPr>
          </a:p>
          <a:p>
            <a:pPr indent="0" lvl="0" marL="0" rtl="0" algn="l">
              <a:lnSpc>
                <a:spcPct val="110000"/>
              </a:lnSpc>
              <a:spcBef>
                <a:spcPts val="1500"/>
              </a:spcBef>
              <a:spcAft>
                <a:spcPts val="0"/>
              </a:spcAft>
              <a:buNone/>
            </a:pPr>
            <a:r>
              <a:rPr lang="en" sz="2000">
                <a:solidFill>
                  <a:srgbClr val="B3BBC1"/>
                </a:solidFill>
              </a:rPr>
              <a:t>Array of Nested Documents</a:t>
            </a:r>
            <a:endParaRPr sz="2000">
              <a:solidFill>
                <a:srgbClr val="B3BBC1"/>
              </a:solidFill>
            </a:endParaRPr>
          </a:p>
          <a:p>
            <a:pPr indent="0" lvl="0" marL="0" rtl="0" algn="l">
              <a:lnSpc>
                <a:spcPct val="110000"/>
              </a:lnSpc>
              <a:spcBef>
                <a:spcPts val="1500"/>
              </a:spcBef>
              <a:spcAft>
                <a:spcPts val="0"/>
              </a:spcAft>
              <a:buNone/>
            </a:pPr>
            <a:r>
              <a:rPr lang="en" sz="2000">
                <a:solidFill>
                  <a:srgbClr val="B3BBC1"/>
                </a:solidFill>
              </a:rPr>
              <a:t>Project fields to return</a:t>
            </a:r>
            <a:endParaRPr sz="2000">
              <a:solidFill>
                <a:srgbClr val="B3BBC1"/>
              </a:solidFill>
            </a:endParaRPr>
          </a:p>
          <a:p>
            <a:pPr indent="0" lvl="0" marL="0" rtl="0" algn="l">
              <a:lnSpc>
                <a:spcPct val="110000"/>
              </a:lnSpc>
              <a:spcBef>
                <a:spcPts val="1500"/>
              </a:spcBef>
              <a:spcAft>
                <a:spcPts val="1500"/>
              </a:spcAft>
              <a:buNone/>
            </a:pPr>
            <a:r>
              <a:rPr lang="en" sz="2000"/>
              <a:t>Query for null or missing fields</a:t>
            </a:r>
            <a:endParaRPr/>
          </a:p>
        </p:txBody>
      </p:sp>
      <p:pic>
        <p:nvPicPr>
          <p:cNvPr id="4976" name="Google Shape;4976;p348"/>
          <p:cNvPicPr preferRelativeResize="0"/>
          <p:nvPr/>
        </p:nvPicPr>
        <p:blipFill>
          <a:blip r:embed="rId3">
            <a:alphaModFix/>
          </a:blip>
          <a:stretch>
            <a:fillRect/>
          </a:stretch>
        </p:blipFill>
        <p:spPr>
          <a:xfrm>
            <a:off x="6634103" y="2213000"/>
            <a:ext cx="1169525" cy="1169525"/>
          </a:xfrm>
          <a:prstGeom prst="rect">
            <a:avLst/>
          </a:prstGeom>
          <a:noFill/>
          <a:ln>
            <a:noFill/>
          </a:ln>
        </p:spPr>
      </p:pic>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08" name="Shape 5708"/>
        <p:cNvGrpSpPr/>
        <p:nvPr/>
      </p:nvGrpSpPr>
      <p:grpSpPr>
        <a:xfrm>
          <a:off x="0" y="0"/>
          <a:ext cx="0" cy="0"/>
          <a:chOff x="0" y="0"/>
          <a:chExt cx="0" cy="0"/>
        </a:xfrm>
      </p:grpSpPr>
      <p:sp>
        <p:nvSpPr>
          <p:cNvPr id="5709" name="Google Shape;5709;p420"/>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3" name="Shape 5713"/>
        <p:cNvGrpSpPr/>
        <p:nvPr/>
      </p:nvGrpSpPr>
      <p:grpSpPr>
        <a:xfrm>
          <a:off x="0" y="0"/>
          <a:ext cx="0" cy="0"/>
          <a:chOff x="0" y="0"/>
          <a:chExt cx="0" cy="0"/>
        </a:xfrm>
      </p:grpSpPr>
      <p:sp>
        <p:nvSpPr>
          <p:cNvPr id="5714" name="Google Shape;5714;p421"/>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715" name="Google Shape;5715;p42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valid approaches to querying null fields in MongoDB documents?</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Equality filters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Existence checks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Type checks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Object checks</a:t>
            </a:r>
            <a:endParaRPr sz="2000">
              <a:solidFill>
                <a:srgbClr val="1A1A1A"/>
              </a:solidFill>
            </a:endParaRPr>
          </a:p>
          <a:p>
            <a:pPr indent="0" lvl="0" marL="0" rtl="0" algn="l">
              <a:spcBef>
                <a:spcPts val="1500"/>
              </a:spcBef>
              <a:spcAft>
                <a:spcPts val="1500"/>
              </a:spcAft>
              <a:buNone/>
            </a:pPr>
            <a:r>
              <a:t/>
            </a:r>
            <a:endParaRPr/>
          </a:p>
        </p:txBody>
      </p:sp>
      <p:sp>
        <p:nvSpPr>
          <p:cNvPr id="5716" name="Google Shape;5716;p421"/>
          <p:cNvSpPr/>
          <p:nvPr/>
        </p:nvSpPr>
        <p:spPr>
          <a:xfrm>
            <a:off x="618707" y="22887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421"/>
          <p:cNvSpPr/>
          <p:nvPr/>
        </p:nvSpPr>
        <p:spPr>
          <a:xfrm>
            <a:off x="618707" y="2822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421"/>
          <p:cNvSpPr/>
          <p:nvPr/>
        </p:nvSpPr>
        <p:spPr>
          <a:xfrm>
            <a:off x="618707" y="33555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421"/>
          <p:cNvSpPr/>
          <p:nvPr/>
        </p:nvSpPr>
        <p:spPr>
          <a:xfrm>
            <a:off x="618707" y="3888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3" name="Shape 5723"/>
        <p:cNvGrpSpPr/>
        <p:nvPr/>
      </p:nvGrpSpPr>
      <p:grpSpPr>
        <a:xfrm>
          <a:off x="0" y="0"/>
          <a:ext cx="0" cy="0"/>
          <a:chOff x="0" y="0"/>
          <a:chExt cx="0" cy="0"/>
        </a:xfrm>
      </p:grpSpPr>
      <p:sp>
        <p:nvSpPr>
          <p:cNvPr id="5724" name="Google Shape;5724;p42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725" name="Google Shape;5725;p422"/>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valid approaches to querying null fields in MongoDB documents?</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Equality filters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Existence checks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Type checks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Object checks</a:t>
            </a:r>
            <a:endParaRPr sz="2000">
              <a:solidFill>
                <a:srgbClr val="1A1A1A"/>
              </a:solidFill>
            </a:endParaRPr>
          </a:p>
          <a:p>
            <a:pPr indent="0" lvl="0" marL="0" rtl="0" algn="l">
              <a:spcBef>
                <a:spcPts val="1500"/>
              </a:spcBef>
              <a:spcAft>
                <a:spcPts val="1500"/>
              </a:spcAft>
              <a:buNone/>
            </a:pPr>
            <a:r>
              <a:t/>
            </a:r>
            <a:endParaRPr/>
          </a:p>
        </p:txBody>
      </p:sp>
      <p:grpSp>
        <p:nvGrpSpPr>
          <p:cNvPr id="5726" name="Google Shape;5726;p422"/>
          <p:cNvGrpSpPr/>
          <p:nvPr/>
        </p:nvGrpSpPr>
        <p:grpSpPr>
          <a:xfrm>
            <a:off x="618707" y="2331370"/>
            <a:ext cx="230860" cy="230824"/>
            <a:chOff x="3461391" y="1518516"/>
            <a:chExt cx="219470" cy="219457"/>
          </a:xfrm>
        </p:grpSpPr>
        <p:sp>
          <p:nvSpPr>
            <p:cNvPr id="5727" name="Google Shape;5727;p42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42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9" name="Google Shape;5729;p422"/>
          <p:cNvGrpSpPr/>
          <p:nvPr/>
        </p:nvGrpSpPr>
        <p:grpSpPr>
          <a:xfrm>
            <a:off x="618707" y="2864770"/>
            <a:ext cx="230860" cy="230824"/>
            <a:chOff x="3461391" y="1518516"/>
            <a:chExt cx="219470" cy="219457"/>
          </a:xfrm>
        </p:grpSpPr>
        <p:sp>
          <p:nvSpPr>
            <p:cNvPr id="5730" name="Google Shape;5730;p42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42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2" name="Google Shape;5732;p422"/>
          <p:cNvGrpSpPr/>
          <p:nvPr/>
        </p:nvGrpSpPr>
        <p:grpSpPr>
          <a:xfrm>
            <a:off x="618707" y="3398170"/>
            <a:ext cx="230860" cy="230824"/>
            <a:chOff x="3461391" y="1518516"/>
            <a:chExt cx="219470" cy="219457"/>
          </a:xfrm>
        </p:grpSpPr>
        <p:sp>
          <p:nvSpPr>
            <p:cNvPr id="5733" name="Google Shape;5733;p42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42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5" name="Google Shape;5735;p422"/>
          <p:cNvGrpSpPr/>
          <p:nvPr/>
        </p:nvGrpSpPr>
        <p:grpSpPr>
          <a:xfrm>
            <a:off x="619833" y="3896102"/>
            <a:ext cx="228608" cy="228608"/>
            <a:chOff x="4257004" y="1518516"/>
            <a:chExt cx="219457" cy="219457"/>
          </a:xfrm>
        </p:grpSpPr>
        <p:sp>
          <p:nvSpPr>
            <p:cNvPr id="5736" name="Google Shape;5736;p42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7" name="Google Shape;5737;p422"/>
            <p:cNvGrpSpPr/>
            <p:nvPr/>
          </p:nvGrpSpPr>
          <p:grpSpPr>
            <a:xfrm>
              <a:off x="4320202" y="1582322"/>
              <a:ext cx="92712" cy="92091"/>
              <a:chOff x="4320202" y="1582322"/>
              <a:chExt cx="92712" cy="92091"/>
            </a:xfrm>
          </p:grpSpPr>
          <p:sp>
            <p:nvSpPr>
              <p:cNvPr id="5738" name="Google Shape;5738;p42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42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3" name="Shape 5743"/>
        <p:cNvGrpSpPr/>
        <p:nvPr/>
      </p:nvGrpSpPr>
      <p:grpSpPr>
        <a:xfrm>
          <a:off x="0" y="0"/>
          <a:ext cx="0" cy="0"/>
          <a:chOff x="0" y="0"/>
          <a:chExt cx="0" cy="0"/>
        </a:xfrm>
      </p:grpSpPr>
      <p:sp>
        <p:nvSpPr>
          <p:cNvPr id="5744" name="Google Shape;5744;p42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745" name="Google Shape;5745;p42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valid approaches to querying null fields in MongoDB documents?</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Equality filters</a:t>
            </a:r>
            <a:endParaRPr sz="2000">
              <a:solidFill>
                <a:srgbClr val="1A1A1A"/>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Existence checks</a:t>
            </a:r>
            <a:endParaRPr sz="2000">
              <a:solidFill>
                <a:srgbClr val="B3BBC1"/>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Type checks</a:t>
            </a:r>
            <a:endParaRPr sz="2000">
              <a:solidFill>
                <a:srgbClr val="B3BBC1"/>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Object checks</a:t>
            </a:r>
            <a:endParaRPr sz="2000">
              <a:solidFill>
                <a:srgbClr val="B3BBC1"/>
              </a:solidFill>
            </a:endParaRPr>
          </a:p>
          <a:p>
            <a:pPr indent="0" lvl="0" marL="0" rtl="0" algn="l">
              <a:spcBef>
                <a:spcPts val="1500"/>
              </a:spcBef>
              <a:spcAft>
                <a:spcPts val="1500"/>
              </a:spcAft>
              <a:buNone/>
            </a:pPr>
            <a:r>
              <a:t/>
            </a:r>
            <a:endParaRPr/>
          </a:p>
        </p:txBody>
      </p:sp>
      <p:grpSp>
        <p:nvGrpSpPr>
          <p:cNvPr id="5746" name="Google Shape;5746;p423"/>
          <p:cNvGrpSpPr/>
          <p:nvPr/>
        </p:nvGrpSpPr>
        <p:grpSpPr>
          <a:xfrm>
            <a:off x="618707" y="2331370"/>
            <a:ext cx="230860" cy="230824"/>
            <a:chOff x="3461391" y="1518516"/>
            <a:chExt cx="219470" cy="219457"/>
          </a:xfrm>
        </p:grpSpPr>
        <p:sp>
          <p:nvSpPr>
            <p:cNvPr id="5747" name="Google Shape;5747;p42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42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9" name="Google Shape;5749;p423"/>
          <p:cNvGrpSpPr/>
          <p:nvPr/>
        </p:nvGrpSpPr>
        <p:grpSpPr>
          <a:xfrm>
            <a:off x="618707" y="2864770"/>
            <a:ext cx="230860" cy="230824"/>
            <a:chOff x="3461391" y="1518516"/>
            <a:chExt cx="219470" cy="219457"/>
          </a:xfrm>
        </p:grpSpPr>
        <p:sp>
          <p:nvSpPr>
            <p:cNvPr id="5750" name="Google Shape;5750;p42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42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423"/>
          <p:cNvGrpSpPr/>
          <p:nvPr/>
        </p:nvGrpSpPr>
        <p:grpSpPr>
          <a:xfrm>
            <a:off x="618707" y="3398170"/>
            <a:ext cx="230860" cy="230824"/>
            <a:chOff x="3461391" y="1518516"/>
            <a:chExt cx="219470" cy="219457"/>
          </a:xfrm>
        </p:grpSpPr>
        <p:sp>
          <p:nvSpPr>
            <p:cNvPr id="5753" name="Google Shape;5753;p42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42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423"/>
          <p:cNvGrpSpPr/>
          <p:nvPr/>
        </p:nvGrpSpPr>
        <p:grpSpPr>
          <a:xfrm>
            <a:off x="619833" y="3896102"/>
            <a:ext cx="228608" cy="228608"/>
            <a:chOff x="4257004" y="1518516"/>
            <a:chExt cx="219457" cy="219457"/>
          </a:xfrm>
        </p:grpSpPr>
        <p:sp>
          <p:nvSpPr>
            <p:cNvPr id="5756" name="Google Shape;5756;p42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7" name="Google Shape;5757;p423"/>
            <p:cNvGrpSpPr/>
            <p:nvPr/>
          </p:nvGrpSpPr>
          <p:grpSpPr>
            <a:xfrm>
              <a:off x="4320202" y="1582322"/>
              <a:ext cx="92712" cy="92091"/>
              <a:chOff x="4320202" y="1582322"/>
              <a:chExt cx="92712" cy="92091"/>
            </a:xfrm>
          </p:grpSpPr>
          <p:sp>
            <p:nvSpPr>
              <p:cNvPr id="5758" name="Google Shape;5758;p42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42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60" name="Google Shape;5760;p423"/>
          <p:cNvSpPr txBox="1"/>
          <p:nvPr/>
        </p:nvSpPr>
        <p:spPr>
          <a:xfrm>
            <a:off x="5652375" y="2139738"/>
            <a:ext cx="30000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Equality filters allow for checking if the field is null or for documents which do not have the field.</a:t>
            </a:r>
            <a:endParaRPr>
              <a:latin typeface="Lexend Deca Light"/>
              <a:ea typeface="Lexend Deca Light"/>
              <a:cs typeface="Lexend Deca Light"/>
              <a:sym typeface="Lexend Deca Light"/>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64" name="Shape 5764"/>
        <p:cNvGrpSpPr/>
        <p:nvPr/>
      </p:nvGrpSpPr>
      <p:grpSpPr>
        <a:xfrm>
          <a:off x="0" y="0"/>
          <a:ext cx="0" cy="0"/>
          <a:chOff x="0" y="0"/>
          <a:chExt cx="0" cy="0"/>
        </a:xfrm>
      </p:grpSpPr>
      <p:sp>
        <p:nvSpPr>
          <p:cNvPr id="5765" name="Google Shape;5765;p42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766" name="Google Shape;5766;p424"/>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valid approaches to querying null fields in MongoDB documents?</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Equality filters</a:t>
            </a:r>
            <a:endParaRPr sz="2000">
              <a:solidFill>
                <a:srgbClr val="B3BBC1"/>
              </a:solidFill>
            </a:endParaRPr>
          </a:p>
          <a:p>
            <a:pPr indent="-241300" lvl="1" marL="742950" rtl="0" algn="l">
              <a:lnSpc>
                <a:spcPct val="110000"/>
              </a:lnSpc>
              <a:spcBef>
                <a:spcPts val="1500"/>
              </a:spcBef>
              <a:spcAft>
                <a:spcPts val="0"/>
              </a:spcAft>
              <a:buClr>
                <a:schemeClr val="dk1"/>
              </a:buClr>
              <a:buSzPts val="2000"/>
              <a:buFont typeface="Lexend Deca Light"/>
              <a:buAutoNum type="alphaUcPeriod"/>
            </a:pPr>
            <a:r>
              <a:rPr lang="en" sz="2000"/>
              <a:t>Existence checks</a:t>
            </a:r>
            <a:endParaRPr sz="2000"/>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Type checks</a:t>
            </a:r>
            <a:endParaRPr sz="2000">
              <a:solidFill>
                <a:srgbClr val="B3BBC1"/>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Object checks</a:t>
            </a:r>
            <a:endParaRPr sz="2000">
              <a:solidFill>
                <a:srgbClr val="B3BBC1"/>
              </a:solidFill>
            </a:endParaRPr>
          </a:p>
          <a:p>
            <a:pPr indent="0" lvl="0" marL="0" rtl="0" algn="l">
              <a:spcBef>
                <a:spcPts val="1500"/>
              </a:spcBef>
              <a:spcAft>
                <a:spcPts val="1500"/>
              </a:spcAft>
              <a:buNone/>
            </a:pPr>
            <a:r>
              <a:t/>
            </a:r>
            <a:endParaRPr/>
          </a:p>
        </p:txBody>
      </p:sp>
      <p:grpSp>
        <p:nvGrpSpPr>
          <p:cNvPr id="5767" name="Google Shape;5767;p424"/>
          <p:cNvGrpSpPr/>
          <p:nvPr/>
        </p:nvGrpSpPr>
        <p:grpSpPr>
          <a:xfrm>
            <a:off x="618707" y="2331370"/>
            <a:ext cx="230860" cy="230824"/>
            <a:chOff x="3461391" y="1518516"/>
            <a:chExt cx="219470" cy="219457"/>
          </a:xfrm>
        </p:grpSpPr>
        <p:sp>
          <p:nvSpPr>
            <p:cNvPr id="5768" name="Google Shape;5768;p42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42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424"/>
          <p:cNvGrpSpPr/>
          <p:nvPr/>
        </p:nvGrpSpPr>
        <p:grpSpPr>
          <a:xfrm>
            <a:off x="618707" y="2864770"/>
            <a:ext cx="230860" cy="230824"/>
            <a:chOff x="3461391" y="1518516"/>
            <a:chExt cx="219470" cy="219457"/>
          </a:xfrm>
        </p:grpSpPr>
        <p:sp>
          <p:nvSpPr>
            <p:cNvPr id="5771" name="Google Shape;5771;p42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42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424"/>
          <p:cNvGrpSpPr/>
          <p:nvPr/>
        </p:nvGrpSpPr>
        <p:grpSpPr>
          <a:xfrm>
            <a:off x="618707" y="3398170"/>
            <a:ext cx="230860" cy="230824"/>
            <a:chOff x="3461391" y="1518516"/>
            <a:chExt cx="219470" cy="219457"/>
          </a:xfrm>
        </p:grpSpPr>
        <p:sp>
          <p:nvSpPr>
            <p:cNvPr id="5774" name="Google Shape;5774;p42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42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424"/>
          <p:cNvGrpSpPr/>
          <p:nvPr/>
        </p:nvGrpSpPr>
        <p:grpSpPr>
          <a:xfrm>
            <a:off x="619833" y="3896102"/>
            <a:ext cx="228608" cy="228608"/>
            <a:chOff x="4257004" y="1518516"/>
            <a:chExt cx="219457" cy="219457"/>
          </a:xfrm>
        </p:grpSpPr>
        <p:sp>
          <p:nvSpPr>
            <p:cNvPr id="5777" name="Google Shape;5777;p42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8" name="Google Shape;5778;p424"/>
            <p:cNvGrpSpPr/>
            <p:nvPr/>
          </p:nvGrpSpPr>
          <p:grpSpPr>
            <a:xfrm>
              <a:off x="4320202" y="1582322"/>
              <a:ext cx="92712" cy="92091"/>
              <a:chOff x="4320202" y="1582322"/>
              <a:chExt cx="92712" cy="92091"/>
            </a:xfrm>
          </p:grpSpPr>
          <p:sp>
            <p:nvSpPr>
              <p:cNvPr id="5779" name="Google Shape;5779;p42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42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81" name="Google Shape;5781;p424"/>
          <p:cNvSpPr txBox="1"/>
          <p:nvPr/>
        </p:nvSpPr>
        <p:spPr>
          <a:xfrm>
            <a:off x="5652375" y="2139738"/>
            <a:ext cx="3000000" cy="1985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Existence checks ensure that the field is either present or not depending on the boolean parameter passed to the check.</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85" name="Shape 5785"/>
        <p:cNvGrpSpPr/>
        <p:nvPr/>
      </p:nvGrpSpPr>
      <p:grpSpPr>
        <a:xfrm>
          <a:off x="0" y="0"/>
          <a:ext cx="0" cy="0"/>
          <a:chOff x="0" y="0"/>
          <a:chExt cx="0" cy="0"/>
        </a:xfrm>
      </p:grpSpPr>
      <p:sp>
        <p:nvSpPr>
          <p:cNvPr id="5786" name="Google Shape;5786;p42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787" name="Google Shape;5787;p42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valid approaches to querying null fields in MongoDB documents?</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Equality filters</a:t>
            </a:r>
            <a:endParaRPr sz="2000">
              <a:solidFill>
                <a:srgbClr val="B3BBC1"/>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Existence checks</a:t>
            </a:r>
            <a:endParaRPr sz="2000">
              <a:solidFill>
                <a:srgbClr val="B3BBC1"/>
              </a:solidFill>
            </a:endParaRPr>
          </a:p>
          <a:p>
            <a:pPr indent="-241300" lvl="1" marL="742950" rtl="0" algn="l">
              <a:lnSpc>
                <a:spcPct val="110000"/>
              </a:lnSpc>
              <a:spcBef>
                <a:spcPts val="1500"/>
              </a:spcBef>
              <a:spcAft>
                <a:spcPts val="0"/>
              </a:spcAft>
              <a:buClr>
                <a:schemeClr val="dk1"/>
              </a:buClr>
              <a:buSzPts val="2000"/>
              <a:buFont typeface="Lexend Deca Light"/>
              <a:buAutoNum type="alphaUcPeriod"/>
            </a:pPr>
            <a:r>
              <a:rPr lang="en" sz="2000"/>
              <a:t>Type checks</a:t>
            </a:r>
            <a:endParaRPr sz="2000"/>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Object checks</a:t>
            </a:r>
            <a:endParaRPr sz="2000">
              <a:solidFill>
                <a:srgbClr val="B3BBC1"/>
              </a:solidFill>
            </a:endParaRPr>
          </a:p>
          <a:p>
            <a:pPr indent="0" lvl="0" marL="0" rtl="0" algn="l">
              <a:spcBef>
                <a:spcPts val="1500"/>
              </a:spcBef>
              <a:spcAft>
                <a:spcPts val="1500"/>
              </a:spcAft>
              <a:buNone/>
            </a:pPr>
            <a:r>
              <a:t/>
            </a:r>
            <a:endParaRPr/>
          </a:p>
        </p:txBody>
      </p:sp>
      <p:grpSp>
        <p:nvGrpSpPr>
          <p:cNvPr id="5788" name="Google Shape;5788;p425"/>
          <p:cNvGrpSpPr/>
          <p:nvPr/>
        </p:nvGrpSpPr>
        <p:grpSpPr>
          <a:xfrm>
            <a:off x="618707" y="2331370"/>
            <a:ext cx="230860" cy="230824"/>
            <a:chOff x="3461391" y="1518516"/>
            <a:chExt cx="219470" cy="219457"/>
          </a:xfrm>
        </p:grpSpPr>
        <p:sp>
          <p:nvSpPr>
            <p:cNvPr id="5789" name="Google Shape;5789;p42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42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1" name="Google Shape;5791;p425"/>
          <p:cNvGrpSpPr/>
          <p:nvPr/>
        </p:nvGrpSpPr>
        <p:grpSpPr>
          <a:xfrm>
            <a:off x="618707" y="2864770"/>
            <a:ext cx="230860" cy="230824"/>
            <a:chOff x="3461391" y="1518516"/>
            <a:chExt cx="219470" cy="219457"/>
          </a:xfrm>
        </p:grpSpPr>
        <p:sp>
          <p:nvSpPr>
            <p:cNvPr id="5792" name="Google Shape;5792;p42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42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4" name="Google Shape;5794;p425"/>
          <p:cNvGrpSpPr/>
          <p:nvPr/>
        </p:nvGrpSpPr>
        <p:grpSpPr>
          <a:xfrm>
            <a:off x="618707" y="3398170"/>
            <a:ext cx="230860" cy="230824"/>
            <a:chOff x="3461391" y="1518516"/>
            <a:chExt cx="219470" cy="219457"/>
          </a:xfrm>
        </p:grpSpPr>
        <p:sp>
          <p:nvSpPr>
            <p:cNvPr id="5795" name="Google Shape;5795;p42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42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7" name="Google Shape;5797;p425"/>
          <p:cNvGrpSpPr/>
          <p:nvPr/>
        </p:nvGrpSpPr>
        <p:grpSpPr>
          <a:xfrm>
            <a:off x="619833" y="3896102"/>
            <a:ext cx="228608" cy="228608"/>
            <a:chOff x="4257004" y="1518516"/>
            <a:chExt cx="219457" cy="219457"/>
          </a:xfrm>
        </p:grpSpPr>
        <p:sp>
          <p:nvSpPr>
            <p:cNvPr id="5798" name="Google Shape;5798;p42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9" name="Google Shape;5799;p425"/>
            <p:cNvGrpSpPr/>
            <p:nvPr/>
          </p:nvGrpSpPr>
          <p:grpSpPr>
            <a:xfrm>
              <a:off x="4320202" y="1582322"/>
              <a:ext cx="92712" cy="92091"/>
              <a:chOff x="4320202" y="1582322"/>
              <a:chExt cx="92712" cy="92091"/>
            </a:xfrm>
          </p:grpSpPr>
          <p:sp>
            <p:nvSpPr>
              <p:cNvPr id="5800" name="Google Shape;5800;p42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42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02" name="Google Shape;5802;p425"/>
          <p:cNvSpPr txBox="1"/>
          <p:nvPr/>
        </p:nvSpPr>
        <p:spPr>
          <a:xfrm>
            <a:off x="5652375" y="2139738"/>
            <a:ext cx="30000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It is a valid approach to use a type check to ensure the type of the field matches the specified BSON type.</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06" name="Shape 5806"/>
        <p:cNvGrpSpPr/>
        <p:nvPr/>
      </p:nvGrpSpPr>
      <p:grpSpPr>
        <a:xfrm>
          <a:off x="0" y="0"/>
          <a:ext cx="0" cy="0"/>
          <a:chOff x="0" y="0"/>
          <a:chExt cx="0" cy="0"/>
        </a:xfrm>
      </p:grpSpPr>
      <p:sp>
        <p:nvSpPr>
          <p:cNvPr id="5807" name="Google Shape;5807;p42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808" name="Google Shape;5808;p42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valid approaches to querying null fields in MongoDB documents?</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Equality filters</a:t>
            </a:r>
            <a:endParaRPr sz="2000">
              <a:solidFill>
                <a:srgbClr val="B3BBC1"/>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Existence checks</a:t>
            </a:r>
            <a:endParaRPr sz="2000">
              <a:solidFill>
                <a:srgbClr val="B3BBC1"/>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Type checks</a:t>
            </a:r>
            <a:endParaRPr sz="2000">
              <a:solidFill>
                <a:srgbClr val="B3BBC1"/>
              </a:solidFill>
            </a:endParaRPr>
          </a:p>
          <a:p>
            <a:pPr indent="-241300" lvl="1" marL="742950" rtl="0" algn="l">
              <a:lnSpc>
                <a:spcPct val="110000"/>
              </a:lnSpc>
              <a:spcBef>
                <a:spcPts val="1500"/>
              </a:spcBef>
              <a:spcAft>
                <a:spcPts val="0"/>
              </a:spcAft>
              <a:buClr>
                <a:schemeClr val="dk1"/>
              </a:buClr>
              <a:buSzPts val="2000"/>
              <a:buFont typeface="Lexend Deca Light"/>
              <a:buAutoNum type="alphaUcPeriod"/>
            </a:pPr>
            <a:r>
              <a:rPr lang="en" sz="2000"/>
              <a:t>Object checks</a:t>
            </a:r>
            <a:endParaRPr sz="2000"/>
          </a:p>
          <a:p>
            <a:pPr indent="0" lvl="0" marL="0" rtl="0" algn="l">
              <a:spcBef>
                <a:spcPts val="1500"/>
              </a:spcBef>
              <a:spcAft>
                <a:spcPts val="1500"/>
              </a:spcAft>
              <a:buNone/>
            </a:pPr>
            <a:r>
              <a:t/>
            </a:r>
            <a:endParaRPr/>
          </a:p>
        </p:txBody>
      </p:sp>
      <p:grpSp>
        <p:nvGrpSpPr>
          <p:cNvPr id="5809" name="Google Shape;5809;p426"/>
          <p:cNvGrpSpPr/>
          <p:nvPr/>
        </p:nvGrpSpPr>
        <p:grpSpPr>
          <a:xfrm>
            <a:off x="618707" y="2331370"/>
            <a:ext cx="230860" cy="230824"/>
            <a:chOff x="3461391" y="1518516"/>
            <a:chExt cx="219470" cy="219457"/>
          </a:xfrm>
        </p:grpSpPr>
        <p:sp>
          <p:nvSpPr>
            <p:cNvPr id="5810" name="Google Shape;5810;p42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42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2" name="Google Shape;5812;p426"/>
          <p:cNvGrpSpPr/>
          <p:nvPr/>
        </p:nvGrpSpPr>
        <p:grpSpPr>
          <a:xfrm>
            <a:off x="618707" y="2864770"/>
            <a:ext cx="230860" cy="230824"/>
            <a:chOff x="3461391" y="1518516"/>
            <a:chExt cx="219470" cy="219457"/>
          </a:xfrm>
        </p:grpSpPr>
        <p:sp>
          <p:nvSpPr>
            <p:cNvPr id="5813" name="Google Shape;5813;p42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42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5" name="Google Shape;5815;p426"/>
          <p:cNvGrpSpPr/>
          <p:nvPr/>
        </p:nvGrpSpPr>
        <p:grpSpPr>
          <a:xfrm>
            <a:off x="618707" y="3398170"/>
            <a:ext cx="230860" cy="230824"/>
            <a:chOff x="3461391" y="1518516"/>
            <a:chExt cx="219470" cy="219457"/>
          </a:xfrm>
        </p:grpSpPr>
        <p:sp>
          <p:nvSpPr>
            <p:cNvPr id="5816" name="Google Shape;5816;p42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42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8" name="Google Shape;5818;p426"/>
          <p:cNvGrpSpPr/>
          <p:nvPr/>
        </p:nvGrpSpPr>
        <p:grpSpPr>
          <a:xfrm>
            <a:off x="619833" y="3896102"/>
            <a:ext cx="228608" cy="228608"/>
            <a:chOff x="4257004" y="1518516"/>
            <a:chExt cx="219457" cy="219457"/>
          </a:xfrm>
        </p:grpSpPr>
        <p:sp>
          <p:nvSpPr>
            <p:cNvPr id="5819" name="Google Shape;5819;p42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0" name="Google Shape;5820;p426"/>
            <p:cNvGrpSpPr/>
            <p:nvPr/>
          </p:nvGrpSpPr>
          <p:grpSpPr>
            <a:xfrm>
              <a:off x="4320202" y="1582322"/>
              <a:ext cx="92712" cy="92091"/>
              <a:chOff x="4320202" y="1582322"/>
              <a:chExt cx="92712" cy="92091"/>
            </a:xfrm>
          </p:grpSpPr>
          <p:sp>
            <p:nvSpPr>
              <p:cNvPr id="5821" name="Google Shape;5821;p42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42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23" name="Google Shape;5823;p426"/>
          <p:cNvSpPr txBox="1"/>
          <p:nvPr/>
        </p:nvSpPr>
        <p:spPr>
          <a:xfrm>
            <a:off x="5110050" y="2100550"/>
            <a:ext cx="3636300" cy="2595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There are no object checks in MongoDB, documents can be checked by schema validation, however there is no functionality for document or object checking outside of this within the database.</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27" name="Shape 5827"/>
        <p:cNvGrpSpPr/>
        <p:nvPr/>
      </p:nvGrpSpPr>
      <p:grpSpPr>
        <a:xfrm>
          <a:off x="0" y="0"/>
          <a:ext cx="0" cy="0"/>
          <a:chOff x="0" y="0"/>
          <a:chExt cx="0" cy="0"/>
        </a:xfrm>
      </p:grpSpPr>
      <p:sp>
        <p:nvSpPr>
          <p:cNvPr id="5828" name="Google Shape;5828;p427"/>
          <p:cNvSpPr txBox="1"/>
          <p:nvPr>
            <p:ph type="title"/>
          </p:nvPr>
        </p:nvSpPr>
        <p:spPr>
          <a:xfrm>
            <a:off x="381600" y="615750"/>
            <a:ext cx="39864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Continue Learning!</a:t>
            </a:r>
            <a:endParaRPr/>
          </a:p>
        </p:txBody>
      </p:sp>
      <p:sp>
        <p:nvSpPr>
          <p:cNvPr id="5829" name="Google Shape;5829;p427"/>
          <p:cNvSpPr txBox="1"/>
          <p:nvPr>
            <p:ph idx="2" type="title"/>
          </p:nvPr>
        </p:nvSpPr>
        <p:spPr>
          <a:xfrm>
            <a:off x="4770725" y="615750"/>
            <a:ext cx="39864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GitHub Student Developer Pack</a:t>
            </a:r>
            <a:endParaRPr/>
          </a:p>
        </p:txBody>
      </p:sp>
      <p:pic>
        <p:nvPicPr>
          <p:cNvPr id="5830" name="Google Shape;5830;p427"/>
          <p:cNvPicPr preferRelativeResize="0"/>
          <p:nvPr/>
        </p:nvPicPr>
        <p:blipFill>
          <a:blip r:embed="rId3">
            <a:alphaModFix/>
          </a:blip>
          <a:stretch>
            <a:fillRect/>
          </a:stretch>
        </p:blipFill>
        <p:spPr>
          <a:xfrm>
            <a:off x="5781362" y="1746562"/>
            <a:ext cx="1965125" cy="1965125"/>
          </a:xfrm>
          <a:prstGeom prst="rect">
            <a:avLst/>
          </a:prstGeom>
          <a:noFill/>
          <a:ln>
            <a:noFill/>
          </a:ln>
        </p:spPr>
      </p:pic>
      <p:sp>
        <p:nvSpPr>
          <p:cNvPr id="5831" name="Google Shape;5831;p427"/>
          <p:cNvSpPr txBox="1"/>
          <p:nvPr/>
        </p:nvSpPr>
        <p:spPr>
          <a:xfrm>
            <a:off x="637125" y="1931425"/>
            <a:ext cx="3039900" cy="400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t/>
            </a:r>
            <a:endParaRPr>
              <a:solidFill>
                <a:schemeClr val="lt1"/>
              </a:solidFill>
              <a:latin typeface="Lexend Deca Light"/>
              <a:ea typeface="Lexend Deca Light"/>
              <a:cs typeface="Lexend Deca Light"/>
              <a:sym typeface="Lexend Deca Light"/>
            </a:endParaRPr>
          </a:p>
        </p:txBody>
      </p:sp>
      <p:sp>
        <p:nvSpPr>
          <p:cNvPr id="5832" name="Google Shape;5832;p427"/>
          <p:cNvSpPr txBox="1"/>
          <p:nvPr/>
        </p:nvSpPr>
        <p:spPr>
          <a:xfrm>
            <a:off x="5148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Sign up for the </a:t>
            </a:r>
            <a:r>
              <a:rPr lang="en" u="sng">
                <a:solidFill>
                  <a:schemeClr val="hlink"/>
                </a:solidFill>
                <a:latin typeface="Lexend Deca Light"/>
                <a:ea typeface="Lexend Deca Light"/>
                <a:cs typeface="Lexend Deca Light"/>
                <a:sym typeface="Lexend Deca Light"/>
                <a:hlinkClick r:id="rId4"/>
              </a:rPr>
              <a:t>MongoDB Student Pack</a:t>
            </a:r>
            <a:r>
              <a:rPr lang="en">
                <a:latin typeface="Lexend Deca Light"/>
                <a:ea typeface="Lexend Deca Light"/>
                <a:cs typeface="Lexend Deca Light"/>
                <a:sym typeface="Lexend Deca Light"/>
              </a:rPr>
              <a:t> to receive $50 in Atlas credits and free certification!</a:t>
            </a:r>
            <a:endParaRPr>
              <a:latin typeface="Lexend Deca Light"/>
              <a:ea typeface="Lexend Deca Light"/>
              <a:cs typeface="Lexend Deca Light"/>
              <a:sym typeface="Lexend Deca Light"/>
            </a:endParaRPr>
          </a:p>
        </p:txBody>
      </p:sp>
      <p:pic>
        <p:nvPicPr>
          <p:cNvPr id="5833" name="Google Shape;5833;p427"/>
          <p:cNvPicPr preferRelativeResize="0"/>
          <p:nvPr/>
        </p:nvPicPr>
        <p:blipFill>
          <a:blip r:embed="rId5">
            <a:alphaModFix/>
          </a:blip>
          <a:stretch>
            <a:fillRect/>
          </a:stretch>
        </p:blipFill>
        <p:spPr>
          <a:xfrm>
            <a:off x="1050725" y="1697650"/>
            <a:ext cx="2212700" cy="2212700"/>
          </a:xfrm>
          <a:prstGeom prst="rect">
            <a:avLst/>
          </a:prstGeom>
          <a:noFill/>
          <a:ln>
            <a:noFill/>
          </a:ln>
        </p:spPr>
      </p:pic>
      <p:sp>
        <p:nvSpPr>
          <p:cNvPr id="5834" name="Google Shape;5834;p427"/>
          <p:cNvSpPr txBox="1"/>
          <p:nvPr/>
        </p:nvSpPr>
        <p:spPr>
          <a:xfrm>
            <a:off x="429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MongoDB University</a:t>
            </a:r>
            <a:r>
              <a:rPr lang="en">
                <a:solidFill>
                  <a:schemeClr val="lt1"/>
                </a:solidFill>
                <a:latin typeface="Lexend Deca Light"/>
                <a:ea typeface="Lexend Deca Light"/>
                <a:cs typeface="Lexend Deca Light"/>
                <a:sym typeface="Lexend Deca Light"/>
              </a:rPr>
              <a:t> has free self-paced courses and labs ranging from beginner to advanced levels.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80" name="Shape 4980"/>
        <p:cNvGrpSpPr/>
        <p:nvPr/>
      </p:nvGrpSpPr>
      <p:grpSpPr>
        <a:xfrm>
          <a:off x="0" y="0"/>
          <a:ext cx="0" cy="0"/>
          <a:chOff x="0" y="0"/>
          <a:chExt cx="0" cy="0"/>
        </a:xfrm>
      </p:grpSpPr>
      <p:sp>
        <p:nvSpPr>
          <p:cNvPr id="4981" name="Google Shape;4981;p34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sz="4600">
                <a:solidFill>
                  <a:srgbClr val="FAFBFC"/>
                </a:solidFill>
              </a:rPr>
              <a:t>Embedded/Nested Documents</a:t>
            </a:r>
            <a:endParaRPr/>
          </a:p>
        </p:txBody>
      </p:sp>
    </p:spTree>
  </p:cSld>
  <p:clrMapOvr>
    <a:masterClrMapping/>
  </p:clrMapOvr>
</p:sld>
</file>

<file path=ppt/theme/theme1.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